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5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3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3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8538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98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0643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367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3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3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8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60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252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278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1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3027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1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1683903"/>
          </a:xfrm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/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Типы</a:t>
            </a:r>
            <a:br>
              <a:rPr lang="en-US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коррекционно-воспитательных     и </a:t>
            </a:r>
            <a:b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коррекционно-образовательных учреждений </a:t>
            </a:r>
            <a:br>
              <a:rPr lang="en-US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и взрослых с ОВЗ.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8855" y="4682063"/>
            <a:ext cx="9070848" cy="697892"/>
          </a:xfrm>
        </p:spPr>
        <p:txBody>
          <a:bodyPr>
            <a:noAutofit/>
          </a:bodyPr>
          <a:lstStyle/>
          <a:p>
            <a:pPr algn="r"/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воспитатель </a:t>
            </a:r>
          </a:p>
          <a:p>
            <a:pPr algn="r"/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Будылина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О.Н.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73" y="4368801"/>
            <a:ext cx="2367727" cy="15816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9331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89" y="276834"/>
            <a:ext cx="10972800" cy="106864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7.	Специальные (коррекционные) образовательные учреждения для детей с нарушениями опорно-двигательного аппарата (VI вид).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389" y="1528354"/>
            <a:ext cx="11155680" cy="4506686"/>
          </a:xfrm>
        </p:spPr>
        <p:txBody>
          <a:bodyPr>
            <a:normAutofit fontScale="925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учреждения являются одновременно и образовательными и лечебно-оздоровительными учреждениями. Они делятся на 9-летние с подготовительным классом (учебная программа охватывает объем неполной средней школы) и 11-летние с подготовительным классом (учебная программа - в объеме средней школы). Обучение и воспитание ведется с учетом функционального состояния здоровья детей, их двигательных возможностей и медицинских рекомендаций. Лечебно-оздоровительную и реабилитационную работу проводят врачи: ортопед, психоневролог, педиатр, физиотерапевт, а также инструктор лечебной физкультуры, массажист, логопед.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Основной задачей школы является максимальное преодоление функциональных двигательных нарушений и подготовка воспитанников к самостоятельной профессионально-трудовой деятельности. С этой целью используется различное вспомогательное оборудование коррекционно-реабилитационного процесса: парты с \"ухватами\" и бортиками, шлемы и скафандры для фиксации головы, туловища и конечностей для облегчения функционирования артикуляционного аппарата, тренировки зрительно-моторной координации. Наполняемость классов - до 16 человек. Для умственно отсталых детей с ДЦП при школе организуются специальные классы.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89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766" y="287384"/>
            <a:ext cx="10550434" cy="1136468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8.	Специальные (коррекционные) образовательные учреждения для детей с задержкой психического развития (VII вид).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846" y="1423852"/>
            <a:ext cx="11312434" cy="5159830"/>
          </a:xfrm>
        </p:spPr>
        <p:txBody>
          <a:bodyPr>
            <a:noAutofit/>
          </a:bodyPr>
          <a:lstStyle/>
          <a:p>
            <a:r>
              <a:rPr lang="ru-RU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 таких учреждениях осуществляется в объеме восьмилетней массовой школы. Существует подготовительный (диагностический) класс. Наполняемость классов - 18-20 человек. Помимо учебно-воспитательной работы проводится комплексная лечебно-восстановительная, санитарно-гигиеническая и профилактическая работа, а также коррекционные групповые и индивидуальные занятия с целью преодоления недостатков психофизического развития, вызывающих неуспеваемость в массовой школе. На основе данных психолого-педагогического и клинического изучения детей реализуется принцип дифференцированного подхода. В конце каждого учебного года решается вопрос о возможности перевода в иной тип учебного учреждения каждого ребенка.</a:t>
            </a:r>
          </a:p>
          <a:p>
            <a:r>
              <a:rPr lang="ru-RU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Помимо специальных школ для данной категории детей созданы классы коррекции, выравнивания при массовых школах, куда ребенок может переводиться на срок от 6 мес. до 1 года с целью повторного изучения, "наверстывания" не усвоенного учебного материала.</a:t>
            </a:r>
          </a:p>
          <a:p>
            <a:r>
              <a:rPr lang="ru-RU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Данные типы образовательных учреждений были созданы и стали развиваться в РФ с 1981г. Для этого были объективные причины, так как, по экспертной оценке, ведущих педагогов страны, лишь 35-45% учащихся старших классов способны освоить программу массовой общеобразовательной школы по всем предметам, а из поступающих в первый класс около 30% детей отстают в интеллектуальном развитии.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9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65761"/>
            <a:ext cx="10058400" cy="9013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9.	Специальные (коррекционные) образовательные учреждения для детей с умственной отсталостью (VIII вид).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371601"/>
            <a:ext cx="10058400" cy="489857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учреждения относятся к системе образования, здравоохранения и социальной защиты населения. В дошкольные учреждения (детские дома и сады) принимаются дети с диагнозом “олигофрения в степени дебильности неосложненной формы”, в возрасте от 4 до 8 лет.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Основная цель этих учреждений - физическое, умственное и нравственное развитие, а также подготовка к обучению в специальной образовательной коррекционной (вспомогательной) школе с учетом индивидуальных возможностей каждого ребенка. Вся коррекционно-компенсаторная работа направлена на преодоление и превенцию вторичных дефектов развития. Дети-дошкольники с глубокой степенью умственной отсталости (имбецильность), а также с умственной отсталостью, осложненной детским церебральным параличом, психопатией, болезнью Дауна, шизофренией направляются в учреждения системы социального обеспечения - специальные интернаты, дома-интернаты или в учреждения системы здравоохранения - специальные ясли, специальные психоневрологические санатории для детей с поражением ЦНС.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8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548640"/>
            <a:ext cx="10058400" cy="548640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детей с умственной отсталостью школьного возраста открыты специальные образовательные коррекционные школы и школы-интернаты, где они за 8-9 лет могут освоить учебную программу, соответствующую по отдельным предметам 5-6 классу массовой школы, а также получить доступную специальность. Трудовое обучение занимает главное место в учебном плане и является разделом работы по социально-бытовой подготовке детей к самостоятельной жизни. Параллельно реализации процессов воспитания и обучения квалифицированными специалистами - медиками проводится лечебно-оздоровительная работа.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Для детей с выраженными формами умственной отсталости (имбецильность,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идиотия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системе социального обеспечения существуют детские дома, где дети находятся с 4 до 18 лет. Умственно отсталые дети, страдающие психическими заболеваниями, в зависимости от состояния помещаются в детские психоневрологические стационары или в детские отделения психиатрических больниц.</a:t>
            </a:r>
          </a:p>
        </p:txBody>
      </p:sp>
    </p:spTree>
    <p:extLst>
      <p:ext uri="{BB962C8B-B14F-4D97-AF65-F5344CB8AC3E}">
        <p14:creationId xmlns:p14="http://schemas.microsoft.com/office/powerpoint/2010/main" val="19919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5395" y="330200"/>
            <a:ext cx="11038114" cy="584200"/>
          </a:xfrm>
        </p:spPr>
        <p:txBody>
          <a:bodyPr>
            <a:noAutofit/>
          </a:bodyPr>
          <a:lstStyle/>
          <a:p>
            <a:pPr algn="ctr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389" y="1214846"/>
            <a:ext cx="11247120" cy="48201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0000"/>
                </a:solidFill>
                <a:latin typeface="PT Sans"/>
              </a:rPr>
              <a:t>Вся коррекционно-компенсаторная работа направлена на преодоление и превенцию вторичных дефектов развития. Дети-дошкольники с глубокой степенью умственной отсталости, а также с умственной отсталостью, осложненной детским церебральным параличом, психопатией, болезнью Дауна, шизофренией направляются в учреждения системы социального обеспечения - специальные интернаты, дома-интернаты или в учреждения системы здравоохранения - специальные ясли, специальные психоневрологические санатории. Л. С. </a:t>
            </a:r>
            <a:r>
              <a:rPr lang="ru-RU" dirty="0" err="1">
                <a:solidFill>
                  <a:srgbClr val="000000"/>
                </a:solidFill>
                <a:latin typeface="PT Sans"/>
              </a:rPr>
              <a:t>Выгодский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 по вопросу обучения и интеграции таких детей в общество, говорит о том, что необходимо попробовать сделать все возможное, если есть хоть малейший шанс на успех: «мы имеем дело с неизбежными общими процессами максимального использования всех возможностей. Если этот неизбежный путь развития используется в широкой степени умственно отсталыми детьми, то, значит, этот путь развития необходим и вопрос о том, возможно ли … обучение умственно отсталого ребенка и есть ли у него возможности, которые делают это обучение реальным, не является утопичным».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6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118572-68DB-4CEE-978A-946F65475332}"/>
              </a:ext>
            </a:extLst>
          </p:cNvPr>
          <p:cNvSpPr/>
          <p:nvPr/>
        </p:nvSpPr>
        <p:spPr>
          <a:xfrm>
            <a:off x="965200" y="751344"/>
            <a:ext cx="10668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000000"/>
                </a:solidFill>
                <a:latin typeface="PT Sans"/>
              </a:rPr>
              <a:t>Все эти учреждения работают по определенным своим педагогическим принципам и задачам, поставленным перед педагогами в отношении своих воспитанников. Вот ряд самых главных из них:</a:t>
            </a:r>
          </a:p>
          <a:p>
            <a:r>
              <a:rPr lang="ru-RU" b="1" dirty="0">
                <a:solidFill>
                  <a:srgbClr val="000000"/>
                </a:solidFill>
                <a:latin typeface="PT Sans"/>
              </a:rPr>
              <a:t>Принцип дифференциации в обучении- 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 предполагает создание условий освоения знаний оптимальным для каждого учащегося способом, темпом и объёмом, учет специфических позиций детей и взрослых в воспитательном процессе.</a:t>
            </a:r>
          </a:p>
          <a:p>
            <a:r>
              <a:rPr lang="ru-RU" b="1" dirty="0">
                <a:solidFill>
                  <a:srgbClr val="000000"/>
                </a:solidFill>
                <a:latin typeface="PT Sans"/>
              </a:rPr>
              <a:t>Принцип коррекционной направленности</a:t>
            </a:r>
            <a:r>
              <a:rPr lang="ru-RU" dirty="0">
                <a:solidFill>
                  <a:srgbClr val="000000"/>
                </a:solidFill>
                <a:latin typeface="PT Sans"/>
              </a:rPr>
              <a:t>  - предусматривает осуществление индивидуального подхода к обучающимся; предотвращение наступления утомления; использование методов, с помощью которых можно максимально активизировать познавательную деятельность детей; проявление особого педагогического такта: важно подмечать и поощрять успехи учеников, помогать каждому учащемуся, развивать в нём веру в собственные силы и возможности.</a:t>
            </a:r>
          </a:p>
          <a:p>
            <a:r>
              <a:rPr lang="ru-RU" b="1" dirty="0"/>
              <a:t>Принцип</a:t>
            </a:r>
            <a:r>
              <a:rPr lang="ru-RU" dirty="0"/>
              <a:t>   </a:t>
            </a:r>
            <a:r>
              <a:rPr lang="ru-RU" b="1" dirty="0"/>
              <a:t>доступности</a:t>
            </a:r>
            <a:r>
              <a:rPr lang="ru-RU" dirty="0"/>
              <a:t>  заключается в необходимости учета возрастных и индивидуальных особенностей учащихся в учебном процессе и недопустимости его чрезмерной усложненности и перегруженности, при которых овладение изучаемым материалом может оказаться непосильным. Сделать обучение доступным - значит: правильно, с учетом познавательных возрастных возможностей учащихся определить его содержание, тот объем знаний, практических умений и навыков, которыми необходимо овладеть школьникам каждого класса по каждому учебному предмету. Правильно определить степень теоретической сложности и глубины изучения программного материала. Правильно определить количество учебного времени, отводимого для изучения каждого учебного предмета с учетом его важности и сложности и обеспечения его глубокого и прочного усвоения и др. (Л. Е Шевчук, 2007).</a:t>
            </a:r>
            <a:endParaRPr lang="ru-RU" b="0" i="0" dirty="0">
              <a:solidFill>
                <a:srgbClr val="000000"/>
              </a:solidFill>
              <a:effectLst/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154745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914" y="220133"/>
            <a:ext cx="10058400" cy="4560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                                                                        Заключение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             Необходимо помнить, что к каждому ребенку с ОВЗ нужно подходить с особой внимательностью, педагогическим профессионализмом и человеческой терпимостью и лояльностью. Роль государства очень важна в этом процессе, т. к. только совестными усилиями врачей, педагогов и дальнейшего развития государственных программ и решений, направленных на адаптацию и интеграцию лиц с ОВЗ, мы сможем увеличить возможности таких людей и дать им надежду на счастливое будущее в современном Обществе.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588" y="2926079"/>
            <a:ext cx="6398307" cy="31601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242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63771"/>
            <a:ext cx="10058400" cy="13716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Типы учреждений РФ для детей</a:t>
            </a:r>
            <a:b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ограниченными возможностями здоровья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1358534"/>
            <a:ext cx="10058400" cy="4297681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специальных коррекционных учебно-воспитательных учреждений создана с целью осуществления обучения, воспитания и лечения детей и подростков с различными отклонениями психофизического здоровья. Данная система является основой института специального образования детей и подростков с ограниченными возможностями. Реализация функций этого института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абилитационно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реабилитационная, корригирующая, компенсирующая, социально-бытовая, профессионально-трудовая) осуществляется посредством деятельности специальных коррекционно-реабилитационных учреждений. Выделяют следующие типы учреждений: дома ребенка, детские дома, дома-интернаты, специальные детские сады и группы, школы и школы-интернаты, реабилитационные центры, профессионально-технические училища.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Рассмотрим типологию специальных (коррекционных) образовательных учреждений.</a:t>
            </a:r>
          </a:p>
        </p:txBody>
      </p:sp>
    </p:spTree>
    <p:extLst>
      <p:ext uri="{BB962C8B-B14F-4D97-AF65-F5344CB8AC3E}">
        <p14:creationId xmlns:p14="http://schemas.microsoft.com/office/powerpoint/2010/main" val="297890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24583"/>
            <a:ext cx="10058400" cy="122790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	Специальные (коррекционные) образовательные учреждения для неслышащих детей (I вид).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3108" y="1452490"/>
            <a:ext cx="10058400" cy="4425795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Решают задачи воспитания, общеобразовательной и трудовой подготовки глухих школьников, а также коррекции и компенсации недостатков их развития. Школы имеют в своем составе 1-12 классы и подготовительный (нулевой) класс для шестилеток. Образование глухим детям дается в объеме восьмилетней массовой школы за 12 лет. Наполняемость классов - 12 человек.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Особое внимание в коррекционно-компенсаторной и реабилитационной учебно-воспитательной работе уделяется формированию и развитию вербальной речи и словесно-логического мышления, расширению активной речевой практики, а также развитию остаточного слуха. Основу дидактической системы обучения таких детей составляет предметно-практическая деятельность, как база для общего и речевого развития, формирования когнитивной (познавательной) активности, самостоятельности и сознательности в приобретении знаний, умений и навыков. </a:t>
            </a:r>
          </a:p>
        </p:txBody>
      </p:sp>
    </p:spTree>
    <p:extLst>
      <p:ext uri="{BB962C8B-B14F-4D97-AF65-F5344CB8AC3E}">
        <p14:creationId xmlns:p14="http://schemas.microsoft.com/office/powerpoint/2010/main" val="193132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091266"/>
            <a:ext cx="10058400" cy="3943773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 требованием к процессу образования выступает организация развивающей слухоречевой среды, предусматривающей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слухозрительное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слуховое восприятие устной речи с помощью звукоусиливающей аппаратуры.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Трудовое обучение глухих детей начинается с 12 летнего возраста и занимает ведущее место в образовательной программе. Лечебно - реабилитационная, превентивная, санитарно-гигиеническая и консультационная работа проводится врачами-специалистами: оториноларингологом, психоневрологом, педиатром и медсестрами. Эта работа направлена на максимальное сохранение остаточного слуха.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78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1" y="433589"/>
            <a:ext cx="11599816" cy="80738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	Специальные (коррекционные) образовательные учреждения для слабослышащих и позднооглохших детей (II вид).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87178"/>
            <a:ext cx="10058400" cy="4451920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 воспитание, общеобразовательную и трудовую подготовку, преодоление последствий снижения слуха и речевого недоразвития данной категории детей. Применяемые методы должны максимально стимулировать детей к активной речевой деятельности, развитию слухового восприятия и формированию навыков чтения с губ, чтения с лица.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Школа-интернат принимает детей с 7 лет в два отделения: для детей с незначительными нарушениями речи: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дислалия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фонетико-фонематическое недоразвитие,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дисграфия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дислексия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(срок обучения-10 лет) и для детей с глубоким недоразвитием речи в результате нарушения слуховой функции (срок обучения-12 лет). Кроме того, при необходимости создаются дополнительные отделения при первом - 11-12 классы, где дети могут получить среднее образование; при втором - дошкольные группы для детей 4-6 - летнего возраста. Наполняемость классов - 12 человек.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При обоих типах учреждений возможно создание классов для детей с дефектами опорно-двигательного аппарата и интеллекта.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85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32" y="172331"/>
            <a:ext cx="10058400" cy="114701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	Специальные (коррекционные) образовательные учреждения для незрячих детей (III вид).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389" y="1110343"/>
            <a:ext cx="11155680" cy="5185954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данных учреждениях воспитываются и обучаются тотально слепые дети или дети, имеющие минимальное остаточное зрение. Приоритетной задачей является сохранение и максимальное развитие остаточного зрения. Компенсация слепоты осуществляется за счет сохранных анализаторов.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Абсолютно слепые дети пользуются в учебной работе тактильно-кинестетическим и слуховым способами восприятия учебного материала и ориентации в жизненном пространстве.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 видящие дополнительно используют зрительный анализатор. Учащиеся постоянно находятся под наблюдением врача-офтальмолога, психоневролога, педиатра.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Организовано два типа школ для слепых детей: десятилетняя (обучение в объеме восьмилетней общеобразовательной школы) и двенадцатилетняя (дети получают среднее образование). Наполняемость классов - 12 человек.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идентичны программам массовой школы, за исключением специальных программ по таким дисциплинам как физвоспитание, производственная подготовка, рельефное рисование и черчение. В основе системы обучения лежит рельефно-точечный шрифт Брайля, русифицированный впервые отечественным офтальмологом и тифлопедагогом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А.И.Скребицким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Значительное внимание уделяется межличностным контактам и совместной деятельности слепых детей со зрячими детьми и взрослыми, что часто позволяет преодолеть некоторые вторичные и третичные отклонения в развитии.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14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297" y="172331"/>
            <a:ext cx="10058400" cy="1133955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	Специальные (коррекционные) образовательные учреждения для слабовидящих детей (IV вид).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578" y="1306286"/>
            <a:ext cx="11168743" cy="4885509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Кардинальным отличием данного типа учреждений от предыдущего является направленность работы на компенсацию зрительных нарушений и восстановление неполноценного зрения в условиях щадящего режима, когда это возможно.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Успех обучения и воспитания слабовидящих детей зависит от условий зрительной работы. В классах используется специальный учебный наглядный рельефный материал, пригодный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бисенсорного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восприятия (с использованием зрения и осязания), аудиобиблиотеки (записи, например, художественных произведений или учебников на магнитных лентах, дисках), специальные оптические, технические средства ("электронная лупа", преобразователи световых сигналов в звуковые и тактильные сигналы, телескопические очки, контактные линзы, диктофоны, "говорящие" калькуляторы) и методы обучения, ориентированные на коррекцию искаженных зрительных представлений детей. Школьное оборудование также приспособлено к индивидуальным и типологическим особенностям развития детей с учетом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офтальмогигиенических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требований: повышенное до 1500 люкс освещение (для сравнения: в небольшом кабинете с двумя окнами - лишь 500-600 люкс), дозирование зрительных нагрузок, возможность наклона крышки парты, учебники массовой школы с увеличенным шрифтом, тетради с особой разлиновкой (выпуклые разделители линий - барьеры). Наполняемость - 12 человек в классе. При данных видах учреждений возможно открытие одно-, двух или трехгодичных дошкольных отделений.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51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" y="276834"/>
            <a:ext cx="11142617" cy="9772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	Логопедические учреждения для детей с речевыми нарушениями относятся к системе образования или здравоохранения.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575" y="1254034"/>
            <a:ext cx="11116491" cy="4467497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поликлиниках организованы слухоречевые и логопедические кабинеты, обслуживающие детей дошкольного возраста и взрослых. Различные нарушения речи устраняются логопедами.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Логопедические стационары оказывают индивидуальную и групповую помощь дошкольникам и школьникам с тяжелыми речевыми дефектами (алалия, афазия, дизартрия,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ринолалия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заикание). Вспомогательными средствами реабилитации являются медикаментозные, психотерапевтические и физиотерапевтические мероприятия. Длительность - от 3 мес. до года.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Логопедические детские сады и специальные логопедические группы при обычных дошкольных образовательных учреждениях.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Логопедические пункты в массовых школах призваны оказывать помощь в исправлении патологии речи всем нуждающимся учащимся школы и района. Направления в пункты выдают врачи поликлиники, учителя, а также возможен прием по просьбе родителей. Практикуется групповая форма работы. Индивидуальная - только в том случае, если ребенок не может работать в группе. Занятия проводятся три раза в неделю.</a:t>
            </a:r>
          </a:p>
        </p:txBody>
      </p:sp>
    </p:spTree>
    <p:extLst>
      <p:ext uri="{BB962C8B-B14F-4D97-AF65-F5344CB8AC3E}">
        <p14:creationId xmlns:p14="http://schemas.microsoft.com/office/powerpoint/2010/main" val="315438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766" y="198457"/>
            <a:ext cx="10855234" cy="123845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	      Специальные (коррекционные) образовательные учреждения для детей с тяжелой речевой патологией (V вид).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3183" y="1436914"/>
            <a:ext cx="10058400" cy="4715691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Данные учреждения принимают детей с сохранным слухом и интеллектом. Наличие выраженной речевой патологии (например, заикание,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ринолалия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не дает им возможности обучаться в обычной школе.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Срок обучения - 9-11 лет. За это время дети получают знания в объеме восьмилетней общеобразовательной школы. Главная задача речевой школы - коррекция дефектов устной и письменной речи, отклонений в психофизическом развитии учащихся, закреплении речевых навыков, активизации речевых форм общения. Состав учащихся в конце каждого учебного года пересматривается с целью возможности перевода некоторых детей на основании заключения ПМПК в массовую школу или учебно-воспитательное учреждение иного вида (например, для детей с умственной отсталостью или с задержкой психического развития).</a:t>
            </a:r>
          </a:p>
        </p:txBody>
      </p:sp>
    </p:spTree>
    <p:extLst>
      <p:ext uri="{BB962C8B-B14F-4D97-AF65-F5344CB8AC3E}">
        <p14:creationId xmlns:p14="http://schemas.microsoft.com/office/powerpoint/2010/main" val="392088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Аспект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362</TotalTime>
  <Words>2364</Words>
  <Application>Microsoft Office PowerPoint</Application>
  <PresentationFormat>Широкоэкранный</PresentationFormat>
  <Paragraphs>52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PT Sans</vt:lpstr>
      <vt:lpstr>Times New Roman</vt:lpstr>
      <vt:lpstr>Trebuchet MS</vt:lpstr>
      <vt:lpstr>Wingdings 3</vt:lpstr>
      <vt:lpstr>Аспект</vt:lpstr>
      <vt:lpstr>Типы  коррекционно-воспитательных     и  коррекционно-образовательных учреждений  для детей и взрослых с ОВЗ.</vt:lpstr>
      <vt:lpstr>Типы учреждений РФ для детей с ограниченными возможностями здоровья </vt:lpstr>
      <vt:lpstr>1. Специальные (коррекционные) образовательные учреждения для неслышащих детей (I вид). </vt:lpstr>
      <vt:lpstr>Презентация PowerPoint</vt:lpstr>
      <vt:lpstr>2. Специальные (коррекционные) образовательные учреждения для слабослышащих и позднооглохших детей (II вид). </vt:lpstr>
      <vt:lpstr>3. Специальные (коррекционные) образовательные учреждения для незрячих детей (III вид). </vt:lpstr>
      <vt:lpstr>4. Специальные (коррекционные) образовательные учреждения для слабовидящих детей (IV вид). </vt:lpstr>
      <vt:lpstr>5. Логопедические учреждения для детей с речевыми нарушениями относятся к системе образования или здравоохранения.</vt:lpstr>
      <vt:lpstr>6.       Специальные (коррекционные) образовательные учреждения для детей с тяжелой речевой патологией (V вид).</vt:lpstr>
      <vt:lpstr>7. Специальные (коррекционные) образовательные учреждения для детей с нарушениями опорно-двигательного аппарата (VI вид).</vt:lpstr>
      <vt:lpstr>8. Специальные (коррекционные) образовательные учреждения для детей с задержкой психического развития (VII вид).</vt:lpstr>
      <vt:lpstr>9. Специальные (коррекционные) образовательные учреждения для детей с умственной отсталостью (VIII вид).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Группа №3</dc:creator>
  <cp:lastModifiedBy>Ринат Ибрагимов</cp:lastModifiedBy>
  <cp:revision>31</cp:revision>
  <dcterms:created xsi:type="dcterms:W3CDTF">2022-04-12T04:36:55Z</dcterms:created>
  <dcterms:modified xsi:type="dcterms:W3CDTF">2023-10-27T11:31:37Z</dcterms:modified>
</cp:coreProperties>
</file>