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82" r:id="rId2"/>
    <p:sldId id="312" r:id="rId3"/>
    <p:sldId id="306" r:id="rId4"/>
    <p:sldId id="307" r:id="rId5"/>
    <p:sldId id="323" r:id="rId6"/>
    <p:sldId id="324" r:id="rId7"/>
    <p:sldId id="326" r:id="rId8"/>
    <p:sldId id="322" r:id="rId9"/>
    <p:sldId id="325" r:id="rId10"/>
    <p:sldId id="327" r:id="rId11"/>
    <p:sldId id="328" r:id="rId12"/>
    <p:sldId id="329" r:id="rId13"/>
    <p:sldId id="319" r:id="rId14"/>
    <p:sldId id="330" r:id="rId15"/>
    <p:sldId id="331" r:id="rId16"/>
    <p:sldId id="2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0"/>
  </p:normalViewPr>
  <p:slideViewPr>
    <p:cSldViewPr>
      <p:cViewPr>
        <p:scale>
          <a:sx n="66" d="100"/>
          <a:sy n="66" d="100"/>
        </p:scale>
        <p:origin x="-1566" y="-54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E5DD5-B5A8-4E8C-A84E-915AA5CDEAEB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20EA7-17EE-4EDC-828C-68DAE831E6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323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0EA7-17EE-4EDC-828C-68DAE831E62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03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20EA7-17EE-4EDC-828C-68DAE831E62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159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76CC-53DD-42B5-81FA-379F60290C1F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9CC-1626-44A4-A1EE-F8D128BA10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76CC-53DD-42B5-81FA-379F60290C1F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9CC-1626-44A4-A1EE-F8D128BA1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76CC-53DD-42B5-81FA-379F60290C1F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9CC-1626-44A4-A1EE-F8D128BA1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76CC-53DD-42B5-81FA-379F60290C1F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9CC-1626-44A4-A1EE-F8D128BA1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76CC-53DD-42B5-81FA-379F60290C1F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8D49CC-1626-44A4-A1EE-F8D128BA1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76CC-53DD-42B5-81FA-379F60290C1F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9CC-1626-44A4-A1EE-F8D128BA1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76CC-53DD-42B5-81FA-379F60290C1F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9CC-1626-44A4-A1EE-F8D128BA1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76CC-53DD-42B5-81FA-379F60290C1F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9CC-1626-44A4-A1EE-F8D128BA1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76CC-53DD-42B5-81FA-379F60290C1F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9CC-1626-44A4-A1EE-F8D128BA1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76CC-53DD-42B5-81FA-379F60290C1F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9CC-1626-44A4-A1EE-F8D128BA1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76CC-53DD-42B5-81FA-379F60290C1F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49CC-1626-44A4-A1EE-F8D128BA1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B776CC-53DD-42B5-81FA-379F60290C1F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8D49CC-1626-44A4-A1EE-F8D128BA10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04" y="4376062"/>
            <a:ext cx="2446466" cy="198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36" y="2924768"/>
            <a:ext cx="3933232" cy="3933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4658" y="836712"/>
            <a:ext cx="8496944" cy="28083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Latino" pitchFamily="18" charset="-52"/>
              </a:rPr>
              <a:t>Самоподготовка</a:t>
            </a:r>
          </a:p>
          <a:p>
            <a:pPr algn="ctr"/>
            <a:r>
              <a:rPr lang="ru-RU" sz="5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Latino" pitchFamily="18" charset="-52"/>
              </a:rPr>
              <a:t> 4</a:t>
            </a:r>
            <a:r>
              <a:rPr lang="ru-RU" sz="54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_Latino" pitchFamily="18" charset="-52"/>
              </a:rPr>
              <a:t>  класс</a:t>
            </a:r>
            <a:endParaRPr lang="ru-RU" sz="5400" b="1" cap="all" spc="0" dirty="0">
              <a:ln w="381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6237312"/>
            <a:ext cx="83884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i="1" cap="none" spc="0" dirty="0" err="1" smtClean="0">
                <a:ln w="10160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bg1"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_OldTyperNr" panose="02090506030505080304" pitchFamily="18" charset="-52"/>
              </a:rPr>
              <a:t>Воспитатель:Тимошилова</a:t>
            </a:r>
            <a:r>
              <a:rPr lang="ru-RU" sz="2800" b="0" i="1" cap="none" spc="0" dirty="0" smtClean="0">
                <a:ln w="10160">
                  <a:solidFill>
                    <a:schemeClr val="tx1"/>
                  </a:solidFill>
                  <a:prstDash val="solid"/>
                </a:ln>
                <a:effectLst>
                  <a:glow rad="63500">
                    <a:schemeClr val="bg1"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_OldTyperNr" panose="02090506030505080304" pitchFamily="18" charset="-52"/>
              </a:rPr>
              <a:t> Надежда Владимировна</a:t>
            </a:r>
            <a:endParaRPr lang="ru-RU" sz="2800" b="0" i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_OldTyperNr" panose="02090506030505080304" pitchFamily="18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70188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fhd.multiurok.ru/f/7/e/f7e0c48d8d9b026b11728fbd6fcf9a72015f7d86/biezudarnaia-ghlasnaia-v-kornie-povtorieniie-proid_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2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70916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200" dirty="0" smtClean="0"/>
              <a:t>Стр.85 упр. 5.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8916" name="Picture 4" descr="https://main-cdn.sbermegamarket.ru/hlr-system/15704771016/100024949332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620688"/>
            <a:ext cx="5040560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fs.znanio.ru/d5af0e/09/e3/ee73c63fa80285e4e015983f65912592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933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исание презентации по отдельным слайдам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60275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ЛИВЕНЬ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5058" name="Picture 2" descr="https://bibl.belstu.by/wp-content/uploads/2019/08/%D0%9A%D0%BE%D0%B7%D0%BB%D0%BE%D0%B2-%D0%A1%D0%B5%D1%80%D0%B3%D0%B5%D0%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07714"/>
            <a:ext cx="7488832" cy="4845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70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3200" dirty="0" smtClean="0"/>
              <a:t>Стр.92-93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pPr algn="r">
              <a:buNone/>
            </a:pPr>
            <a:endParaRPr lang="ru-RU" sz="3200" dirty="0" smtClean="0"/>
          </a:p>
          <a:p>
            <a:pPr algn="r">
              <a:buNone/>
            </a:pPr>
            <a:endParaRPr lang="ru-RU" sz="3200" dirty="0" smtClean="0"/>
          </a:p>
          <a:p>
            <a:pPr algn="ctr">
              <a:buFont typeface="Wingdings" pitchFamily="2" charset="2"/>
              <a:buChar char="q"/>
            </a:pPr>
            <a:r>
              <a:rPr lang="ru-RU" sz="3200" dirty="0" smtClean="0"/>
              <a:t>  Стр.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</p:txBody>
      </p:sp>
      <p:pic>
        <p:nvPicPr>
          <p:cNvPr id="46082" name="Picture 2" descr="https://img4.labirint.ru/rc/8ef86d7f83d48791c4b35dfe2e923708/363x561q80/books44/439612/cover.jpg?15713082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176465" cy="3600400"/>
          </a:xfrm>
          <a:prstGeom prst="rect">
            <a:avLst/>
          </a:prstGeom>
          <a:noFill/>
        </p:spPr>
      </p:pic>
      <p:pic>
        <p:nvPicPr>
          <p:cNvPr id="46084" name="Picture 4" descr="https://avatars.mds.yandex.net/i?id=ef49ddc554ae2f91dd751048dd568a8b_l-754378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2808312" cy="3156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ulsa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25669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pulsa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76700"/>
            <a:ext cx="25669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pulsa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16338"/>
            <a:ext cx="25669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 descr="pulsa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6250"/>
            <a:ext cx="256698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467544" y="1340768"/>
            <a:ext cx="8352928" cy="388843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3381"/>
              </a:avLst>
            </a:prstTxWarp>
          </a:bodyPr>
          <a:lstStyle/>
          <a:p>
            <a:r>
              <a:rPr lang="ru-RU" sz="5400" b="1" kern="10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_AntiqueTrady" panose="02020505060303030204" pitchFamily="18" charset="-52"/>
              </a:rPr>
              <a:t>Молодцы!</a:t>
            </a:r>
            <a:endParaRPr lang="ru-RU" sz="5400" b="1" kern="1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_AntiqueTrady" panose="02020505060303030204" pitchFamily="18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0699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2" y="188640"/>
            <a:ext cx="8748464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56369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034"/>
            <a:ext cx="8784976" cy="6588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02264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7510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204" y="948103"/>
            <a:ext cx="201771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7" y="692696"/>
            <a:ext cx="2130047" cy="216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Математическая разминка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11454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27</a:t>
            </a:r>
            <a:endParaRPr lang="ru-RU" sz="7800" b="1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07" y="944944"/>
            <a:ext cx="2130047" cy="2160000"/>
          </a:xfrm>
          <a:prstGeom prst="rect">
            <a:avLst/>
          </a:prstGeo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78" y="1052736"/>
            <a:ext cx="2130047" cy="2160000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7" y="4221088"/>
            <a:ext cx="2130047" cy="2160000"/>
          </a:xfrm>
          <a:prstGeom prst="rect">
            <a:avLst/>
          </a:prstGeom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97" y="2563251"/>
            <a:ext cx="2130047" cy="2160000"/>
          </a:xfrm>
          <a:prstGeom prst="rect">
            <a:avLst/>
          </a:prstGeom>
        </p:spPr>
      </p:pic>
      <p:pic>
        <p:nvPicPr>
          <p:cNvPr id="14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522" y="2660536"/>
            <a:ext cx="2130047" cy="2160000"/>
          </a:xfrm>
          <a:prstGeom prst="rect">
            <a:avLst/>
          </a:prstGeom>
        </p:spPr>
      </p:pic>
      <p:pic>
        <p:nvPicPr>
          <p:cNvPr id="1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7" y="4736950"/>
            <a:ext cx="2130047" cy="2160000"/>
          </a:xfrm>
          <a:prstGeom prst="rect">
            <a:avLst/>
          </a:prstGeom>
        </p:spPr>
      </p:pic>
      <p:pic>
        <p:nvPicPr>
          <p:cNvPr id="16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38" y="4381683"/>
            <a:ext cx="2094546" cy="2124000"/>
          </a:xfrm>
          <a:prstGeom prst="rect">
            <a:avLst/>
          </a:prstGeom>
        </p:spPr>
      </p:pic>
      <p:pic>
        <p:nvPicPr>
          <p:cNvPr id="1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74319"/>
            <a:ext cx="2130047" cy="216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98323" y="137613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45</a:t>
            </a:r>
            <a:endParaRPr lang="ru-RU" sz="7800" b="1" dirty="0">
              <a:solidFill>
                <a:srgbClr val="FF0000"/>
              </a:solidFill>
            </a:endParaRPr>
          </a:p>
        </p:txBody>
      </p:sp>
      <p:pic>
        <p:nvPicPr>
          <p:cNvPr id="10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8" y="706722"/>
            <a:ext cx="2130047" cy="216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48064" y="1142411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18</a:t>
            </a:r>
            <a:endParaRPr lang="ru-RU" sz="7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349788" y="1463586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72</a:t>
            </a:r>
            <a:endParaRPr lang="ru-RU" sz="7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66532" y="3053605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36</a:t>
            </a:r>
            <a:endParaRPr lang="ru-RU" sz="7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98323" y="484351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9</a:t>
            </a:r>
            <a:endParaRPr lang="ru-RU" sz="7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45342" y="4736950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54</a:t>
            </a:r>
            <a:endParaRPr lang="ru-RU" sz="7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82499" y="3140371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63</a:t>
            </a:r>
            <a:endParaRPr lang="ru-RU" sz="78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20072" y="5180759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81</a:t>
            </a:r>
            <a:endParaRPr lang="ru-RU" sz="7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05917" y="4054154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90</a:t>
            </a:r>
            <a:endParaRPr lang="ru-RU" sz="7800" b="1" dirty="0"/>
          </a:p>
        </p:txBody>
      </p:sp>
    </p:spTree>
    <p:extLst>
      <p:ext uri="{BB962C8B-B14F-4D97-AF65-F5344CB8AC3E}">
        <p14:creationId xmlns="" xmlns:p14="http://schemas.microsoft.com/office/powerpoint/2010/main" val="3143045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Сосчитайте от  1 до 20 и обратно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1/slide/m/MW9NxPdtCAuVqkQZ0g8H5JncEaKbs3yfeDj7w4Y2FL/slide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640960" cy="522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https://avatars.mds.yandex.net/i?id=4fd71c0c726576852784fdd46213e9dd1ae6842d-767781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3200" dirty="0" smtClean="0"/>
              <a:t>Стр.116 № 4 </a:t>
            </a:r>
          </a:p>
          <a:p>
            <a:r>
              <a:rPr lang="ru-RU" sz="3200" dirty="0" smtClean="0"/>
              <a:t>1 группа-(1-3 ст.)</a:t>
            </a:r>
          </a:p>
          <a:p>
            <a:r>
              <a:rPr lang="ru-RU" sz="3200" dirty="0" smtClean="0"/>
              <a:t>2 группа- (1-2 ст.) </a:t>
            </a:r>
          </a:p>
          <a:p>
            <a:endParaRPr lang="ru-RU" dirty="0"/>
          </a:p>
        </p:txBody>
      </p:sp>
      <p:pic>
        <p:nvPicPr>
          <p:cNvPr id="35842" name="Picture 2" descr="https://sitimedia-edu.ru/files/catalog/product/1905cda9-d11a-11e7-a5ba-0050569c7d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20688"/>
            <a:ext cx="4680520" cy="5964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35545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http://kia-stock.ru/ronis/wp-content/uploads/site-images/presentations/5-1/fkgby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5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4918</TotalTime>
  <Words>55</Words>
  <Application>Microsoft Office PowerPoint</Application>
  <PresentationFormat>Экран (4:3)</PresentationFormat>
  <Paragraphs>36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Слайд 2</vt:lpstr>
      <vt:lpstr>Слайд 3</vt:lpstr>
      <vt:lpstr>Математическая разминка</vt:lpstr>
      <vt:lpstr>Сосчитайте от  1 до 20 и обратно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ЛИВЕНЬ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</cp:lastModifiedBy>
  <cp:revision>108</cp:revision>
  <dcterms:created xsi:type="dcterms:W3CDTF">2015-11-08T13:22:11Z</dcterms:created>
  <dcterms:modified xsi:type="dcterms:W3CDTF">2023-04-26T09:45:40Z</dcterms:modified>
</cp:coreProperties>
</file>