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8" r:id="rId3"/>
    <p:sldId id="260" r:id="rId4"/>
    <p:sldId id="277" r:id="rId5"/>
    <p:sldId id="280" r:id="rId6"/>
    <p:sldId id="279" r:id="rId7"/>
    <p:sldId id="282" r:id="rId8"/>
    <p:sldId id="283" r:id="rId9"/>
    <p:sldId id="284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30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3" autoAdjust="0"/>
  </p:normalViewPr>
  <p:slideViewPr>
    <p:cSldViewPr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7CE0-0915-4FC2-88AA-A8EA51A5338E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D23C-0FC4-40F8-9AC6-4DABCD414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D23C-0FC4-40F8-9AC6-4DABCD4140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195EC0-90CA-4549-88A8-45A2D24573CA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1EB614-FF42-4CF1-B82E-26399862EA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29600" cy="12144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МБУДО  «ЦЕНТР РАЗВИТИЯ ТВОРЧЕСТВА ДЕТЕЙ И ЮНОШЕСТВА» </a:t>
            </a: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НЕРЮНГРИ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572560" cy="37147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«Розы из бисера»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D936F">
                  <a:lumMod val="75000"/>
                </a:srgbClr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Автор: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  </a:t>
            </a:r>
          </a:p>
          <a:p>
            <a:pPr lvl="0" algn="ctr">
              <a:buClr>
                <a:srgbClr val="9D936F">
                  <a:lumMod val="75000"/>
                </a:srgbClr>
              </a:buCl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дополнительного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lvl="0" algn="ctr">
              <a:buClr>
                <a:srgbClr val="9D936F">
                  <a:lumMod val="75000"/>
                </a:srgbClr>
              </a:buCl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Белкина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Сергеевна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6215082"/>
            <a:ext cx="236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г. Нерюнгри, </a:t>
            </a:r>
            <a:r>
              <a:rPr lang="ru-RU" dirty="0" smtClean="0">
                <a:latin typeface="Constantia" pitchFamily="18" charset="0"/>
              </a:rPr>
              <a:t>2023г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85950" y="-64892"/>
            <a:ext cx="73264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5950" y="1577117"/>
            <a:ext cx="7830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 smtClean="0"/>
              <a:t>Роза- символ совершенства, мудрости и чистоты.</a:t>
            </a:r>
          </a:p>
          <a:p>
            <a:endParaRPr lang="ru-RU" sz="24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7" y="2157279"/>
            <a:ext cx="3384376" cy="455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 </a:t>
            </a:r>
            <a:endParaRPr lang="ru-RU" sz="14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5" y="-402811"/>
            <a:ext cx="8856984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мастер-класса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onstantia" pitchFamily="18" charset="0"/>
                <a:cs typeface="Arial" pitchFamily="34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Дорогие друзья! Сегодня представляю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вашему вниманию прекрасный цветок: роза из бисера.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Такие розы будут радовать вас круглый год и согревать душу даже в самые лютые морозы и времена. Роза очень популярный и почти всеми любимый цветок. Но, к сожалению вся ее красота быстро увядает. Можно сделать этот цветок своими руками из бисера. Роза из бисера будет радовать вас своим цветущим видом круглый год.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Этому цветку тысячу лет и почти столько же о розах ходят легенды. Ее воспевают в своих стихах поэты, сочиняют мелодии музыканты….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Люди сочинили большое количество сказок и легенд о прекрасной розе.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любили, воспевали и даже преклонялись с незапамятных времен. Она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пользовалась популярностью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любовью у всех народов мира.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Поэтому для своего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мастер-класса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выбрала именно цветы «Розы».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изготовить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«Розы»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своими руками в различных техниках бисероплетения.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Исследовать разнообразные виды плетения «Розы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Разработать технологическую карту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выполнить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Выбрать материал, инструменты 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оборудование;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Сделать эколого-экономическое обоснование и выводы.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Constant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864846" cy="13681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Розы из бисера, будут радовать вас своим  цветущим видом круглый год. Существует большое разнообразие  приемов плетения роз в технике бисероплетения.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30114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0" i="1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0" i="1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0" i="1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0" i="1" dirty="0" smtClean="0"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endParaRPr lang="ru-RU" sz="3200" b="0" i="1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69" y="2850660"/>
            <a:ext cx="2824512" cy="365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9"/>
            <a:ext cx="3137214" cy="22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18106"/>
            <a:ext cx="2277616" cy="15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1" y="4437112"/>
            <a:ext cx="233768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2339">
            <a:off x="294137" y="2386835"/>
            <a:ext cx="1992684" cy="15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46221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и инструменты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57158" y="-277165"/>
            <a:ext cx="807249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бисер красный, зеленый, белый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проволока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абель трех жильный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итки мулине зеленого цвета;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2" y="2092880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50" y="1779444"/>
            <a:ext cx="1796422" cy="179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troy007.ru/images/cms/data/gips_belyj_3_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929">
            <a:off x="3239793" y="3536952"/>
            <a:ext cx="2495957" cy="24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5096"/>
            <a:ext cx="2120698" cy="141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66" y="2835036"/>
            <a:ext cx="1575321" cy="159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08721"/>
            <a:ext cx="1439119" cy="143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7951"/>
            <a:ext cx="2801888" cy="18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7" y="2785212"/>
            <a:ext cx="974258" cy="15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-246221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Эколого-экономическое обоснование работы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1560" y="1925591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Материал:	</a:t>
            </a:r>
            <a:r>
              <a:rPr lang="ru-RU" sz="20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     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ол-во:	                                      Цена: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Бисер красного цвета                       5 пачка (50 грамм)                                           125 </a:t>
            </a:r>
            <a:r>
              <a:rPr lang="ru-RU" sz="1600" dirty="0" err="1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руб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Бисер белого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цвета                           </a:t>
            </a:r>
            <a:r>
              <a:rPr lang="ru-RU" sz="1600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пачек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грамм)                                             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руб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Бисер зеленого цвета                       </a:t>
            </a:r>
            <a:r>
              <a:rPr lang="ru-RU" sz="1600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пачка (40 грамм)                                           100 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Нитки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2 шт.                                                             </a:t>
            </a:r>
            <a:r>
              <a:rPr lang="ru-RU" sz="1600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руб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Гипс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1 кг.                                                               30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Кашпо                                                        1 шт.                                                              25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Итого: </a:t>
            </a:r>
            <a:r>
              <a:rPr lang="ru-RU" sz="16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365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руб.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Изготовленные мною «Розы из бисера» - из экологически чистых материалов и не загрязняют природу.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7366" y="-188078"/>
            <a:ext cx="86096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выполнения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504" y="1443136"/>
            <a:ext cx="9001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Берем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салфетку для бисера, высыпаем бисер красного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цвета. </a:t>
            </a:r>
          </a:p>
          <a:p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Начинаем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плести лепестки для розы. Отрезаем медную проволоку </a:t>
            </a: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длиной 30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см. и нанизываем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бисеринки, скручиваем проволоку </a:t>
            </a: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около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мм, так делаем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раз. </a:t>
            </a:r>
            <a:b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Берем красный лепесток и прикручиваем к нему проволоку длиной 20 см. на проволоку нанизываем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25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бисеринок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белого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бисера и продеваем между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лепестками красного цвета,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затем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бисеринок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белого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цвета и продеваем между лепестками, до конца лепестка. </a:t>
            </a:r>
            <a:r>
              <a:rPr lang="ru-RU" sz="16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dirty="0" smtClean="0">
                <a:latin typeface="Constantia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1432246" cy="167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811" y="4588523"/>
            <a:ext cx="1934099" cy="16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15626"/>
            <a:ext cx="1603138" cy="196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46" y="4421790"/>
            <a:ext cx="1737587" cy="19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66" y="4415626"/>
            <a:ext cx="1689353" cy="19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68" y="714639"/>
            <a:ext cx="88466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епесток скручиваем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бутон, затем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добавляем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шахматном порядке лепестки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Берем зеленый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бисер. Отрезаем проволоку 15 см. Плетем листики под бутон, используем параллельное плетение. Набираем 3 ряда по 1 бисеринки: затем 4-5 ряд по 2 бисеринки; 6,7, 8 ряд по 3 бисеринки;  9 и 10 ряд по 2 бисеринки. Таких лепестков для одного цветка нам понадобится 7 - 8 шт. Каждый лепесток, скручиваем между собой проволокой.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Отрезаем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проволоку длиной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см. и 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см. скручиваем две проволоки между собой. Нанизываем на проволоку меньшей длины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20-25 бисеринок, а на проволоку подлиннее столько бисеринок, сколько понадобится при низании дугами листика.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нам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понадобится 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04664"/>
            <a:ext cx="1279823" cy="136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7" y="404664"/>
            <a:ext cx="1296144" cy="136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43484"/>
            <a:ext cx="1152128" cy="13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230" y="3210860"/>
            <a:ext cx="1424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6762" y="3251574"/>
            <a:ext cx="1440160" cy="101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24" y="3046544"/>
            <a:ext cx="896168" cy="144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29" y="3055234"/>
            <a:ext cx="1188042" cy="143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65" y="3070077"/>
            <a:ext cx="1304245" cy="139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78" y="3038660"/>
            <a:ext cx="1011146" cy="13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44" y="3046544"/>
            <a:ext cx="940323" cy="13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55" y="5345500"/>
            <a:ext cx="1200314" cy="14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2" y="5373216"/>
            <a:ext cx="1048890" cy="1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46" y="5403252"/>
            <a:ext cx="1026363" cy="13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68" y="5403252"/>
            <a:ext cx="1043161" cy="139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59" y="5413321"/>
            <a:ext cx="1018812" cy="13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08" y="5413321"/>
            <a:ext cx="1026363" cy="13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80855"/>
            <a:ext cx="1043161" cy="139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9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71296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Ствол для розы делаем из кабеля белого цвета.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Обматываем ствол розы нитками мулине зеленого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цвета. Разводим гипс и заливаем цветочки в кашпо.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02215"/>
            <a:ext cx="1236431" cy="16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176258"/>
            <a:ext cx="1311521" cy="167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2811837" cy="37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8680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Сейчас плетение бисером популярно и актуально. С помощью бисера можно сделать эксклюзивные вещи.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Бисер- это практически универсальный материал для рукоделия, из него можно сделать массу всевозможных вещей, от бижутерии до стильных украшений для интерьера, таких как картины или цветы из бисера.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75" y="4425907"/>
            <a:ext cx="1584176" cy="2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a35b5857fff6ac7b4b695912bcc6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07408"/>
            <a:ext cx="1440160" cy="15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ревья из бисера сакура 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214646" cy="25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удесный вариант работы объёмной вышивки крести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8" y="4998427"/>
            <a:ext cx="2626826" cy="17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needlewoman.org/uploads/posts/2017-06/1497877051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9" y="2564904"/>
            <a:ext cx="2232248" cy="20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originals/1c/0f/54/1c0f54badf1ab78ecca0abe3d087a09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" y="1010692"/>
            <a:ext cx="1627632" cy="13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736x/ca/8c/db/ca8cdb00cd9cbab22ae3cfd9616a1e21--easter-stuff-seed-bea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0072"/>
            <a:ext cx="1235204" cy="13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3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1291</TotalTime>
  <Words>543</Words>
  <Application>Microsoft Office PowerPoint</Application>
  <PresentationFormat>Экран (4:3)</PresentationFormat>
  <Paragraphs>113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МБУДО  «ЦЕНТР РАЗВИТИЯ ТВОРЧЕСТВА ДЕТЕЙ И ЮНОШЕСТВА»  г. НЕРЮНГРИ   </vt:lpstr>
      <vt:lpstr>        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дополнительного образования детей - Дом детского творчества пос. Серебряный Бор, Нерюнгринского района</dc:title>
  <dc:creator>Ольга</dc:creator>
  <cp:lastModifiedBy>User</cp:lastModifiedBy>
  <cp:revision>127</cp:revision>
  <dcterms:created xsi:type="dcterms:W3CDTF">2012-02-14T10:10:34Z</dcterms:created>
  <dcterms:modified xsi:type="dcterms:W3CDTF">2023-11-17T00:49:01Z</dcterms:modified>
</cp:coreProperties>
</file>