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10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50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86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1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3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843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864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79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40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65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65C3-9EC5-4E06-9587-E65D3A08B5F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1D9F4-D3AE-4B8E-8CD7-61903E5A4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89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Бардымский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детский сад» структурное подразделение «Малышок»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муниципального округа Пермского края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«Страна доброты и вежливости»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Авторы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Кузалбаева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Альбина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Салиховна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высшая категория, воспитатель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Рангулова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Эльза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Кадимовна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первая категория, воспитатель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24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Д/и «Правила поведения»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 Воспитывать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детях дружеские взаимоотношения, чувство самоуважения и уважения к другим, умение и желание прийти на помощь взрослым и сверстникам.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s://sun9-21.userapi.com/impg/dvYVPwYXFMZOCm3SI9b_LXI3cfRuJBnaCs0AGg/Kb6Xb0hVVsA.jpg?size=811x1080&amp;quality=95&amp;sign=92de8e746298e40774417031e74fae00&amp;type=album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233" y="1825625"/>
            <a:ext cx="326753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oELzog6_Lc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904157" y="2324645"/>
            <a:ext cx="4652298" cy="349285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Сказки о доброте» «Детские песни о доброте».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Познакомить детей 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кодом, его основными функциями. Слушать вместе с детьми сказки и песни.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Y9EtLLLq8t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29233" y="1825625"/>
            <a:ext cx="3267533" cy="4351338"/>
          </a:xfrm>
        </p:spPr>
      </p:pic>
      <p:pic>
        <p:nvPicPr>
          <p:cNvPr id="5" name="Содержимое 4" descr="hIfb8mdtvF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233" y="1825625"/>
            <a:ext cx="3267533" cy="43513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44895989_1-fikiwiki-com-p-kartinka-spasibo-za-vnimanie-dlya-prezenta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2776" y="1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020" y="1825341"/>
            <a:ext cx="2698229" cy="3286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нравственных качеств, а именно доброты у детей дошкольного возраста посредством использования наглядного развивающего пособия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5707" y="1963711"/>
            <a:ext cx="4977997" cy="291519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70820" y="1842914"/>
            <a:ext cx="2725594" cy="3286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99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«Цветок с правилами дружбы».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развитие уважительного и дружелюбного отношения друг к другу, побуждать соблюдать добрые взаимоотношения.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sun9-77.userapi.com/impg/H-TyDeOgBNggG6j6T_ajC6OobD3W7HPiGrtoiQ/pX9imn35RdU.jpg?size=1280x961&amp;quality=95&amp;sign=b085375e021e7f7ca78047bfd2ab1fc4&amp;type=album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397" y="1903751"/>
            <a:ext cx="6175947" cy="382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3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«Что такое хорошо и что такое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плохо»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формирование представлений о хороших и плохих поступках, развитие доброго отношения к окружающему миру , развитие мышления, речи.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8357" y="2083633"/>
            <a:ext cx="5144183" cy="3852472"/>
          </a:xfrm>
          <a:prstGeom prst="rect">
            <a:avLst/>
          </a:prstGeom>
        </p:spPr>
      </p:pic>
      <p:pic>
        <p:nvPicPr>
          <p:cNvPr id="7" name="Рисунок 6" descr="https://sun9-51.userapi.com/impg/xBwLVhvgRTAmzXE5J-39EwQ14LqY2KjbXt_wVw/Hk0QpeDXzVc.jpg?size=1280x961&amp;quality=95&amp;sign=7a717bd9d27a448d65054e9d02138355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5928" y="1993691"/>
            <a:ext cx="5243720" cy="398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12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«Кто с кем дружит».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развитие умения находить пары друзей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мультгероев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представлений детей о том, что друг в беде не бросит, формирование дружеских взаимоотношений.</a:t>
            </a:r>
          </a:p>
        </p:txBody>
      </p:sp>
      <p:pic>
        <p:nvPicPr>
          <p:cNvPr id="5" name="Объект 4" descr="https://sun9-43.userapi.com/impg/5PyzKxiDUi4AfhcjmKmrFxKtS_mZQcnYvd22HQ/sHzL052OSzY.jpg?size=811x1080&amp;quality=95&amp;sign=66edd2afa5182f797d6fd6b86ebb31a2&amp;type=album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94" y="1933731"/>
            <a:ext cx="3576040" cy="421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sun9-65.userapi.com/impg/yigefXnhUPPp-81uk2naU3XKRQpd_jwBYKkATw/SoOc6OURthY.jpg?size=811x1080&amp;quality=95&amp;sign=3f18ad5d38b5f6034cb7fa44f6f67af7&amp;type=album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5259" y="1888761"/>
            <a:ext cx="3171507" cy="42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43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Д\и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«Добрый-злой».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формирование представлений детей о добрых и  злых поступках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мультгероев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последствиях, развитие умения высказывать суждения,  распределять сказочных героев на ступеньках по мере совершения добрых поступков.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14298" y="1335025"/>
            <a:ext cx="3972393" cy="5289727"/>
          </a:xfrm>
          <a:prstGeom prst="rect">
            <a:avLst/>
          </a:prstGeom>
        </p:spPr>
      </p:pic>
      <p:pic>
        <p:nvPicPr>
          <p:cNvPr id="5" name="Содержимое 4" descr="https://sun9-42.userapi.com/impg/Qhgr-VMnW4wOy9_qoCto836eGuHx34kCJhUpOA/aCTYbYxZOZo.jpg?size=1280x961&amp;quality=95&amp;sign=1b25b3d1c74d6e970776d9a09eba194a&amp;type=album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78702"/>
            <a:ext cx="5175354" cy="396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29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Д\и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Правильно неправильно»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Цель: развитие умения размышлять над нравственной   сутью поступков детей, побуждать ребёнка совершать добрые дела, поступки.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2xdh_v3bei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233" y="1825625"/>
            <a:ext cx="3267533" cy="4351338"/>
          </a:xfrm>
        </p:spPr>
      </p:pic>
      <p:pic>
        <p:nvPicPr>
          <p:cNvPr id="6" name="Содержимое 5" descr="NS_y5boA8e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056170"/>
            <a:ext cx="5181600" cy="3890248"/>
          </a:xfrm>
        </p:spPr>
      </p:pic>
    </p:spTree>
    <p:extLst>
      <p:ext uri="{BB962C8B-B14F-4D97-AF65-F5344CB8AC3E}">
        <p14:creationId xmlns="" xmlns:p14="http://schemas.microsoft.com/office/powerpoint/2010/main" val="5790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Мирилки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формирование дружеских взаимоотношений, умение мириться после ссоры, развитие речи.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1795234" y="1825625"/>
            <a:ext cx="3267532" cy="435133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6200000">
            <a:off x="7129234" y="1825625"/>
            <a:ext cx="3267532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33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Раскраски</a:t>
            </a:r>
            <a:r>
              <a:rPr lang="ru-RU" dirty="0"/>
              <a:t>. Цель: развитие творческих способностей детей, мелкой моторики рук.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https://sun9-37.userapi.com/impg/-MBaqYFQbZGBc1MbKUCy86VGDJa2mvtjUwDtqw/Ajb1oFs-ZNM.jpg?size=1280x961&amp;quality=95&amp;sign=759a42dedfaea983430a41b732d69017&amp;type=album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360" y="2008682"/>
            <a:ext cx="4542019" cy="38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https://sun9-61.userapi.com/impg/Y_oLkQPwzTTXknLJLrJ9-T6ZZkLVZ1hNBUD7xQ/T5Y2Lc4LMWQ.jpg?size=811x1080&amp;quality=95&amp;sign=032997a684924ef9f2d405ec35e53236&amp;type=album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055795"/>
            <a:ext cx="5181600" cy="389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30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150</Words>
  <Application>Microsoft Office PowerPoint</Application>
  <PresentationFormat>Произвольный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                       Муниципальное автономное дошкольное образовательное учреждение «Бардымский детский сад» структурное подразделение «Малышок» Бардымского муниципального округа Пермского края             Лэпбук «Страна доброты и вежливости»                                           Авторы:                                                                                                                                                                                         Кузалбаева Альбина Салиховна,                                                                           высшая категория, воспитатель                                                                        Рангулова Эльза Кадимовна,                                                                         первая категория, воспитатель               </vt:lpstr>
      <vt:lpstr>Цель лэпбука: Воспитание нравственных качеств, а именно доброты у детей дошкольного возраста посредством использования наглядного развивающего пособия – лэпбука. </vt:lpstr>
      <vt:lpstr>«Цветок с правилами дружбы». Цель : развитие уважительного и дружелюбного отношения друг к другу, побуждать соблюдать добрые взаимоотношения.  </vt:lpstr>
      <vt:lpstr>Пазлы «Что такое хорошо и что такое плохо».Цель:  формирование представлений о хороших и плохих поступках, развитие доброго отношения к окружающему миру , развитие мышления, речи. </vt:lpstr>
      <vt:lpstr>Д/и «Кто с кем дружит». Цель: развитие умения находить пары друзей мультгероев, формирование представлений детей о том, что друг в беде не бросит, формирование дружеских взаимоотношений.</vt:lpstr>
      <vt:lpstr> Д\и «Добрый-злой». Цель: формирование представлений детей о добрых и  злых поступках мультгероев и их последствиях, развитие умения высказывать суждения,  распределять сказочных героев на ступеньках по мере совершения добрых поступков. </vt:lpstr>
      <vt:lpstr> Д\и « Правильно неправильно». Цель: развитие умения размышлять над нравственной   сутью поступков детей, побуждать ребёнка совершать добрые дела, поступки.  </vt:lpstr>
      <vt:lpstr>«Мирилки». Цель: формирование дружеских взаимоотношений, умение мириться после ссоры, развитие речи. </vt:lpstr>
      <vt:lpstr>Раскраски. Цель: развитие творческих способностей детей, мелкой моторики рук. </vt:lpstr>
      <vt:lpstr>Д/и «Правила поведения» Цель: Воспитывать в детях дружеские взаимоотношения, чувство самоуважения и уважения к другим, умение и желание прийти на помощь взрослым и сверстникам. </vt:lpstr>
      <vt:lpstr> «Сказки о доброте» «Детские песни о доброте». Цель: Познакомить детей с QR- кодом, его основными функциями. Слушать вместе с детьми сказки и песни. 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эльза</cp:lastModifiedBy>
  <cp:revision>6</cp:revision>
  <dcterms:created xsi:type="dcterms:W3CDTF">2023-10-23T15:02:56Z</dcterms:created>
  <dcterms:modified xsi:type="dcterms:W3CDTF">2023-10-26T08:52:57Z</dcterms:modified>
</cp:coreProperties>
</file>