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69" r:id="rId14"/>
    <p:sldId id="273" r:id="rId15"/>
    <p:sldId id="271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1E40"/>
    <a:srgbClr val="4A22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6" autoAdjust="0"/>
    <p:restoredTop sz="94660"/>
  </p:normalViewPr>
  <p:slideViewPr>
    <p:cSldViewPr>
      <p:cViewPr>
        <p:scale>
          <a:sx n="73" d="100"/>
          <a:sy n="73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EE8099B-E62E-404B-9178-25E8A6521D73}" type="datetimeFigureOut">
              <a:rPr lang="ru-RU" smtClean="0"/>
              <a:pPr/>
              <a:t>14.11.2023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E15AA6B-452B-4DAF-B05F-D61B747716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ндрей\Desktop\mzl.svaostry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2500" b="12500"/>
          <a:stretch>
            <a:fillRect/>
          </a:stretch>
        </p:blipFill>
        <p:spPr bwMode="auto">
          <a:xfrm>
            <a:off x="-69554" y="0"/>
            <a:ext cx="9387117" cy="6869725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6507152" cy="1143008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Математическая      сказка «Репка»</a:t>
            </a:r>
            <a:b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l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ещё сможете отгадать?</a:t>
            </a:r>
            <a:endParaRPr lang="ru-RU" dirty="0"/>
          </a:p>
        </p:txBody>
      </p:sp>
      <p:pic>
        <p:nvPicPr>
          <p:cNvPr id="12290" name="Picture 2" descr="C:\Users\андрей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85992"/>
            <a:ext cx="7500958" cy="371475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43042" y="1428736"/>
            <a:ext cx="66437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Impact" pitchFamily="34" charset="0"/>
              </a:rPr>
              <a:t>Сколько геометрических фигур на картинке?</a:t>
            </a:r>
            <a:endParaRPr lang="ru-RU" sz="2800" dirty="0">
              <a:solidFill>
                <a:srgbClr val="C00000"/>
              </a:solidFill>
              <a:latin typeface="Impac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5852" y="5929330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Правильно, 5 фигур!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Пришла на помощь  Жучка. Жучка за внучку, внучка за бабку, бабка за дедку, дедка за репку. Тянут – потянут, вытянуть не могут.</a:t>
            </a:r>
            <a:endParaRPr lang="ru-RU" sz="32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Batang" pitchFamily="18" charset="-127"/>
              <a:cs typeface="Times New Roman" panose="02020603050405020304" pitchFamily="18" charset="0"/>
            </a:endParaRPr>
          </a:p>
        </p:txBody>
      </p:sp>
      <p:pic>
        <p:nvPicPr>
          <p:cNvPr id="7170" name="Picture 2" descr="C:\Users\андрей\Desktop\i_0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5616" y="1809240"/>
            <a:ext cx="7884368" cy="504875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Impact" pitchFamily="34" charset="0"/>
              </a:rPr>
              <a:t>Сколько углов у квадрата?</a:t>
            </a:r>
            <a:endParaRPr lang="ru-RU" dirty="0">
              <a:latin typeface="Impact" pitchFamily="34" charset="0"/>
            </a:endParaRPr>
          </a:p>
        </p:txBody>
      </p:sp>
      <p:pic>
        <p:nvPicPr>
          <p:cNvPr id="14338" name="Picture 2" descr="C:\Users\андрей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142984"/>
            <a:ext cx="7858148" cy="52149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28728" y="6286520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Верно, 4 угла!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715272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  <a:latin typeface="Impact" pitchFamily="34" charset="0"/>
              </a:rPr>
              <a:t>Позвала Жучка кошку. Кошка за Жучку, Жучка за внучку, внучка за бабку, бабка за дедку, дедка за репку. Тянут – потянут, вытянуть не могут.</a:t>
            </a:r>
            <a:endParaRPr lang="ru-RU" sz="2800" dirty="0">
              <a:solidFill>
                <a:schemeClr val="accent3"/>
              </a:solidFill>
              <a:latin typeface="Impact" pitchFamily="34" charset="0"/>
            </a:endParaRPr>
          </a:p>
        </p:txBody>
      </p:sp>
      <p:pic>
        <p:nvPicPr>
          <p:cNvPr id="4" name="Picture 2" descr="C:\Users\андрей\Desktop\i_006.jpg"/>
          <p:cNvPicPr>
            <a:picLocks noChangeAspect="1" noChangeArrowheads="1"/>
          </p:cNvPicPr>
          <p:nvPr/>
        </p:nvPicPr>
        <p:blipFill>
          <a:blip r:embed="rId3"/>
          <a:srcRect r="8903"/>
          <a:stretch>
            <a:fillRect/>
          </a:stretch>
        </p:blipFill>
        <p:spPr bwMode="auto">
          <a:xfrm>
            <a:off x="1000100" y="1571612"/>
            <a:ext cx="8143900" cy="52863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5116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Impact" pitchFamily="34" charset="0"/>
              </a:rPr>
              <a:t>Сколько сказочных персонажей,  участвует в сказке «Репка»?</a:t>
            </a:r>
            <a:endParaRPr lang="ru-RU" dirty="0">
              <a:solidFill>
                <a:srgbClr val="C00000"/>
              </a:solidFill>
              <a:latin typeface="Impact" pitchFamily="34" charset="0"/>
            </a:endParaRPr>
          </a:p>
        </p:txBody>
      </p:sp>
      <p:pic>
        <p:nvPicPr>
          <p:cNvPr id="13314" name="Picture 2" descr="C:\Users\андрей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928802"/>
            <a:ext cx="7354327" cy="382958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57290" y="6072206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Правильно, 6!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8729" y="62068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Пришла мышка. Мышка за кошку, кошка за Жучку, Жучка за внучку, внучка за бабку,  бабка за дедку, дедка за репку. Тянут – потянут, вытянули репку!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C:\Users\андрей\Desktop\i_0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3608" y="2420888"/>
            <a:ext cx="8100392" cy="443711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357166"/>
            <a:ext cx="7498080" cy="5154944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chemeClr val="accent5"/>
                </a:solidFill>
                <a:latin typeface="Franklin Gothic Medium" pitchFamily="34" charset="0"/>
                <a:ea typeface="Meiryo" pitchFamily="34" charset="-128"/>
              </a:rPr>
              <a:t>Спасибо за внимание!!!</a:t>
            </a:r>
            <a:endParaRPr lang="ru-RU" sz="7200" b="1" dirty="0">
              <a:solidFill>
                <a:schemeClr val="accent5"/>
              </a:solidFill>
              <a:latin typeface="Franklin Gothic Medium" pitchFamily="34" charset="0"/>
              <a:ea typeface="Meiryo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22313" y="1214422"/>
            <a:ext cx="7772400" cy="53578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– ТО ЗА КОГО – ТО 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хватился цепко!</a:t>
            </a:r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х, никак не вытянуть!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х, засела крепко.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еще помощники скоро прибегут…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обедит упрямицу 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ружный общий труд!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засел так крепко?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ожет это… репка!</a:t>
            </a:r>
            <a:b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928662" y="0"/>
            <a:ext cx="7772400" cy="71435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Ребята, отгадайте про какую сказку сейчас пойдет речь?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14546" y="274320"/>
            <a:ext cx="6719142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Посадил дед репку.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андрей\Desktop\0003-010-Posadil-ded-repk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500174"/>
            <a:ext cx="8143900" cy="5357826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Выросла репка большая – пребольшая.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андрей\Desktop\174639_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500174"/>
            <a:ext cx="8072462" cy="53578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ндрей\Desktop\repka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2389" y="1500174"/>
            <a:ext cx="8072462" cy="53578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9580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 дед репку из земли тянуть.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Тянет – потянет, вытянуть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не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</a:t>
            </a:r>
            <a:r>
              <a:rPr lang="ru-RU" sz="3200" b="1" dirty="0" smtClean="0">
                <a:solidFill>
                  <a:srgbClr val="C00000"/>
                </a:solidFill>
              </a:rPr>
              <a:t>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9402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Деду самому не справиться! Ему нужно позвать на помощь бабку.</a:t>
            </a:r>
            <a:b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бабка не придет пока вы, ребята, не поможете отгадать загадку.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C:\Users\андрей\Desktop\432446797844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000240"/>
            <a:ext cx="5429256" cy="48577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00100" y="2857496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Impact" pitchFamily="34" charset="0"/>
              </a:rPr>
              <a:t>Какая из геометрических фигур, напоминает форму репки?</a:t>
            </a:r>
            <a:endParaRPr lang="ru-RU" dirty="0">
              <a:latin typeface="Impact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642" y="188640"/>
            <a:ext cx="7715272" cy="114300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Бабка за дедку, дедка за репку. Тянут – потянут, вытянуть не могут!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C:\Users\андрей\Desktop\81128729_3880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5047" y="1475774"/>
            <a:ext cx="8072462" cy="53629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Ребята! Отгадайте следующую загадку.</a:t>
            </a:r>
            <a:endParaRPr lang="ru-RU" dirty="0"/>
          </a:p>
        </p:txBody>
      </p:sp>
      <p:pic>
        <p:nvPicPr>
          <p:cNvPr id="11266" name="Picture 2" descr="C:\Users\андрей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928934"/>
            <a:ext cx="5429288" cy="392906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15008" y="2071678"/>
            <a:ext cx="31432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Impact" pitchFamily="34" charset="0"/>
              </a:rPr>
              <a:t>Какая фигура больше напоминает, форму крыши?</a:t>
            </a:r>
            <a:endParaRPr lang="ru-RU" sz="3200" dirty="0">
              <a:latin typeface="Impact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2413" y="116632"/>
            <a:ext cx="7790712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Позвала бабка внучку. Внучка за бабку, бабка за дедку, дедка за репку. Тянут – потянут, вытянуть не могут.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андрей\Desktop\i_0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500174"/>
            <a:ext cx="8072462" cy="53578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</TotalTime>
  <Words>253</Words>
  <Application>Microsoft Office PowerPoint</Application>
  <PresentationFormat>Экран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Математическая      сказка «Репка» </vt:lpstr>
      <vt:lpstr>КТО – ТО ЗА КОГО – ТО  Ухватился цепко! - ох, никак не вытянуть! - ох, засела крепко. Но еще помощники скоро прибегут… победит упрямицу  дружный общий труд! Кто засел так крепко? Может это… репка! </vt:lpstr>
      <vt:lpstr>Посадил дед репку.</vt:lpstr>
      <vt:lpstr>Выросла репка большая – пребольшая.</vt:lpstr>
      <vt:lpstr>Стал дед репку из земли тянуть. Тянет – потянет, вытянуть    не может.</vt:lpstr>
      <vt:lpstr>Деду самому не справиться! Ему нужно позвать на помощь бабку. Но бабка не придет пока вы, ребята, не поможете отгадать загадку.</vt:lpstr>
      <vt:lpstr>Бабка за дедку, дедка за репку. Тянут – потянут, вытянуть не могут! </vt:lpstr>
      <vt:lpstr>Ребята! Отгадайте следующую загадку.</vt:lpstr>
      <vt:lpstr>Позвала бабка внучку. Внучка за бабку, бабка за дедку, дедка за репку. Тянут – потянут, вытянуть не могут.</vt:lpstr>
      <vt:lpstr>А ещё сможете отгадать?</vt:lpstr>
      <vt:lpstr>Пришла на помощь  Жучка. Жучка за внучку, внучка за бабку, бабка за дедку, дедка за репку. Тянут – потянут, вытянуть не могут.</vt:lpstr>
      <vt:lpstr>Сколько углов у квадрата?</vt:lpstr>
      <vt:lpstr>Позвала Жучка кошку. Кошка за Жучку, Жучка за внучку, внучка за бабку, бабка за дедку, дедка за репку. Тянут – потянут, вытянуть не могут.</vt:lpstr>
      <vt:lpstr>Сколько сказочных персонажей,  участвует в сказке «Репка»?</vt:lpstr>
      <vt:lpstr>Пришла мышка. Мышка за кошку, кошка за Жучку, Жучка за внучку, внучка за бабку,  бабка за дедку, дедка за репку. Тянут – потянут, вытянули репку!</vt:lpstr>
      <vt:lpstr>Спасибо за внимание!!!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     сказка «Репка»</dc:title>
  <dc:creator>андрей</dc:creator>
  <cp:lastModifiedBy>home</cp:lastModifiedBy>
  <cp:revision>18</cp:revision>
  <dcterms:created xsi:type="dcterms:W3CDTF">2014-03-31T12:34:45Z</dcterms:created>
  <dcterms:modified xsi:type="dcterms:W3CDTF">2023-11-14T18:07:38Z</dcterms:modified>
</cp:coreProperties>
</file>