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4"/>
  </p:sldMasterIdLst>
  <p:notesMasterIdLst>
    <p:notesMasterId r:id="rId11"/>
  </p:notesMasterIdLst>
  <p:handoutMasterIdLst>
    <p:handoutMasterId r:id="rId12"/>
  </p:handoutMasterIdLst>
  <p:sldIdLst>
    <p:sldId id="256" r:id="rId5"/>
    <p:sldId id="257" r:id="rId6"/>
    <p:sldId id="259" r:id="rId7"/>
    <p:sldId id="261" r:id="rId8"/>
    <p:sldId id="260" r:id="rId9"/>
    <p:sldId id="262" r:id="rId10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54466E-C490-4683-A1BB-657C200F9793}" v="1543" dt="2023-10-18T10:18:43.3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 autoAdjust="0"/>
  </p:normalViewPr>
  <p:slideViewPr>
    <p:cSldViewPr snapToGrid="0">
      <p:cViewPr varScale="1">
        <p:scale>
          <a:sx n="113" d="100"/>
          <a:sy n="113" d="100"/>
        </p:scale>
        <p:origin x="498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84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EE18FA9B-3E06-41AF-BDF7-6710797097D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0F9B942-99CF-4AC4-9F77-E625D2C71C6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E276E19-E3DF-4E9C-BA1E-4201321081DB}" type="datetime1">
              <a:rPr lang="ru-RU" smtClean="0"/>
              <a:t>18.10.2023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CAD4C1D-64AA-4DA1-8A75-FCF5ECA4501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D886DA9-2A38-4F39-B33B-4F7B5E44448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775EF03-110B-4710-A708-FEF192761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23214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509ED30-21A2-42F3-A50B-F80AF6C0C59D}" type="datetime1">
              <a:rPr lang="ru-RU" noProof="0" smtClean="0"/>
              <a:t>18.10.2023</a:t>
            </a:fld>
            <a:endParaRPr lang="ru-RU" noProof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18CCA95-4F40-4CDD-BF1E-B8C9EB86EE73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5662959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918CCA95-4F40-4CDD-BF1E-B8C9EB86EE7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80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CD60141-EEBD-4EC1-8E34-0344C16A1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18308" y="0"/>
            <a:ext cx="6873692" cy="6858000"/>
          </a:xfrm>
          <a:custGeom>
            <a:avLst/>
            <a:gdLst>
              <a:gd name="connsiteX0" fmla="*/ 1132890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318308 w 12192000"/>
              <a:gd name="connsiteY3" fmla="*/ 6858000 h 6858000"/>
              <a:gd name="connsiteX4" fmla="*/ 11328897 w 12192000"/>
              <a:gd name="connsiteY4" fmla="*/ 4 h 6858000"/>
              <a:gd name="connsiteX5" fmla="*/ 11328898 w 12192000"/>
              <a:gd name="connsiteY5" fmla="*/ 2 h 6858000"/>
              <a:gd name="connsiteX6" fmla="*/ 0 w 12192000"/>
              <a:gd name="connsiteY6" fmla="*/ 0 h 6858000"/>
              <a:gd name="connsiteX7" fmla="*/ 6700 w 12192000"/>
              <a:gd name="connsiteY7" fmla="*/ 0 h 6858000"/>
              <a:gd name="connsiteX8" fmla="*/ 6700 w 12192000"/>
              <a:gd name="connsiteY8" fmla="*/ 6858000 h 6858000"/>
              <a:gd name="connsiteX9" fmla="*/ 0 w 12192000"/>
              <a:gd name="connsiteY9" fmla="*/ 6858000 h 6858000"/>
              <a:gd name="connsiteX0" fmla="*/ 1132890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318308 w 12192000"/>
              <a:gd name="connsiteY3" fmla="*/ 6858000 h 6858000"/>
              <a:gd name="connsiteX4" fmla="*/ 11328897 w 12192000"/>
              <a:gd name="connsiteY4" fmla="*/ 4 h 6858000"/>
              <a:gd name="connsiteX5" fmla="*/ 11328898 w 12192000"/>
              <a:gd name="connsiteY5" fmla="*/ 2 h 6858000"/>
              <a:gd name="connsiteX6" fmla="*/ 11328900 w 12192000"/>
              <a:gd name="connsiteY6" fmla="*/ 0 h 6858000"/>
              <a:gd name="connsiteX7" fmla="*/ 0 w 12192000"/>
              <a:gd name="connsiteY7" fmla="*/ 6858000 h 6858000"/>
              <a:gd name="connsiteX8" fmla="*/ 6700 w 12192000"/>
              <a:gd name="connsiteY8" fmla="*/ 0 h 6858000"/>
              <a:gd name="connsiteX9" fmla="*/ 6700 w 12192000"/>
              <a:gd name="connsiteY9" fmla="*/ 6858000 h 6858000"/>
              <a:gd name="connsiteX10" fmla="*/ 0 w 12192000"/>
              <a:gd name="connsiteY10" fmla="*/ 6858000 h 6858000"/>
              <a:gd name="connsiteX0" fmla="*/ 11322200 w 12185300"/>
              <a:gd name="connsiteY0" fmla="*/ 0 h 6858000"/>
              <a:gd name="connsiteX1" fmla="*/ 12185300 w 12185300"/>
              <a:gd name="connsiteY1" fmla="*/ 0 h 6858000"/>
              <a:gd name="connsiteX2" fmla="*/ 12185300 w 12185300"/>
              <a:gd name="connsiteY2" fmla="*/ 6858000 h 6858000"/>
              <a:gd name="connsiteX3" fmla="*/ 5311608 w 12185300"/>
              <a:gd name="connsiteY3" fmla="*/ 6858000 h 6858000"/>
              <a:gd name="connsiteX4" fmla="*/ 11322197 w 12185300"/>
              <a:gd name="connsiteY4" fmla="*/ 4 h 6858000"/>
              <a:gd name="connsiteX5" fmla="*/ 11322198 w 12185300"/>
              <a:gd name="connsiteY5" fmla="*/ 2 h 6858000"/>
              <a:gd name="connsiteX6" fmla="*/ 11322200 w 12185300"/>
              <a:gd name="connsiteY6" fmla="*/ 0 h 6858000"/>
              <a:gd name="connsiteX7" fmla="*/ 0 w 12185300"/>
              <a:gd name="connsiteY7" fmla="*/ 6858000 h 6858000"/>
              <a:gd name="connsiteX8" fmla="*/ 0 w 12185300"/>
              <a:gd name="connsiteY8" fmla="*/ 0 h 6858000"/>
              <a:gd name="connsiteX9" fmla="*/ 0 w 12185300"/>
              <a:gd name="connsiteY9" fmla="*/ 6858000 h 6858000"/>
              <a:gd name="connsiteX0" fmla="*/ 6010592 w 6873692"/>
              <a:gd name="connsiteY0" fmla="*/ 0 h 6858000"/>
              <a:gd name="connsiteX1" fmla="*/ 6873692 w 6873692"/>
              <a:gd name="connsiteY1" fmla="*/ 0 h 6858000"/>
              <a:gd name="connsiteX2" fmla="*/ 6873692 w 6873692"/>
              <a:gd name="connsiteY2" fmla="*/ 6858000 h 6858000"/>
              <a:gd name="connsiteX3" fmla="*/ 0 w 6873692"/>
              <a:gd name="connsiteY3" fmla="*/ 6858000 h 6858000"/>
              <a:gd name="connsiteX4" fmla="*/ 6010589 w 6873692"/>
              <a:gd name="connsiteY4" fmla="*/ 4 h 6858000"/>
              <a:gd name="connsiteX5" fmla="*/ 6010590 w 6873692"/>
              <a:gd name="connsiteY5" fmla="*/ 2 h 6858000"/>
              <a:gd name="connsiteX6" fmla="*/ 6010592 w 6873692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73692" h="6858000">
                <a:moveTo>
                  <a:pt x="6010592" y="0"/>
                </a:moveTo>
                <a:lnTo>
                  <a:pt x="6873692" y="0"/>
                </a:lnTo>
                <a:lnTo>
                  <a:pt x="6873692" y="6858000"/>
                </a:lnTo>
                <a:lnTo>
                  <a:pt x="0" y="6858000"/>
                </a:lnTo>
                <a:lnTo>
                  <a:pt x="6010589" y="4"/>
                </a:lnTo>
                <a:cubicBezTo>
                  <a:pt x="6010589" y="3"/>
                  <a:pt x="6010590" y="3"/>
                  <a:pt x="6010590" y="2"/>
                </a:cubicBezTo>
                <a:lnTo>
                  <a:pt x="6010592" y="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FCBBA-905A-4FD1-BFBA-F3EE6DA264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81098"/>
            <a:ext cx="8986580" cy="2832404"/>
          </a:xfrm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48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DD287E-F1C8-463F-8429-D1B5B15825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463522"/>
            <a:ext cx="8986580" cy="650311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F44ED-7973-4A99-B2CA-A8962BCE0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F96F2-D6BE-49AC-A605-5AE87C3F2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7FC50-B13C-4B63-AE64-F71A6EDE6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C75A547-BCD1-42BE-966E-53CA0AB93165}"/>
              </a:ext>
            </a:extLst>
          </p:cNvPr>
          <p:cNvCxnSpPr>
            <a:cxnSpLocks/>
          </p:cNvCxnSpPr>
          <p:nvPr/>
        </p:nvCxnSpPr>
        <p:spPr>
          <a:xfrm>
            <a:off x="1188357" y="5151666"/>
            <a:ext cx="982254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8613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A3BF2-BCE9-47D7-B1C0-1F0E4936B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722E9-C3E4-48AF-996A-495AE659FA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C9E516-382B-4845-93BF-20C16EE0D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B96E16-F168-442A-843C-5D490D54B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61BEA-A969-437A-BD8B-CB1B709AD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966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528449-3E11-45FF-BF3A-651867603E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572500" y="870625"/>
            <a:ext cx="2476499" cy="5029201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C0EAB0-2DFA-4CBA-86B1-1826EF523D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43000" y="870625"/>
            <a:ext cx="7324928" cy="50292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22F89-E1F5-45D7-945A-8A2886C4B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E7E82-5FB8-4289-AD0C-0BA788E14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A4046-1A2C-41F5-A177-1C3919C20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042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CD6F3-88F1-4195-8395-57AA096BB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8D06C-EB08-40B3-AFB3-A62F44112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3962F-B413-4C4C-A490-724DDB9E7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871813-4E87-4C04-835D-76246010B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922BA3-033C-491E-A045-F0052AC19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453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E19AD-2EDD-4B4F-9F9E-46A444184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709738"/>
            <a:ext cx="8520952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EE5927-21D5-4EBA-A112-CAD1BD38B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4589466"/>
            <a:ext cx="8520952" cy="81326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F0D16-9D87-4D76-A5A5-534E24B7D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65F387-5AAC-45D0-ABCE-B1CF4BC7E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8AF6FE-0006-4F40-A7FB-E0FDBADF7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925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8AADE-587E-4574-B21B-7ABDE5A23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F9DA5-4DFB-4211-A58A-FFD842C27A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339501"/>
            <a:ext cx="4798979" cy="35505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A99F26-66AF-4614-91CE-C93A24BAC2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0020" y="2339501"/>
            <a:ext cx="4798980" cy="355059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F678E-59B5-4DF9-ABCB-506B9CB70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B50A53-317B-444A-9BA2-F69CDBF5D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B269A1-B0FB-4C8F-B6AA-0718C92D3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763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2BBBF-42B2-4A5D-B145-46983A530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133272"/>
            <a:ext cx="9905999" cy="84630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04BE44-5271-4B5D-B649-35E3AF20B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2999" y="2067127"/>
            <a:ext cx="4798980" cy="710119"/>
          </a:xfrm>
        </p:spPr>
        <p:txBody>
          <a:bodyPr anchor="b">
            <a:normAutofit/>
          </a:bodyPr>
          <a:lstStyle>
            <a:lvl1pPr marL="0" indent="0">
              <a:buNone/>
              <a:defRPr sz="20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D7891E-0C0A-4688-97DD-C0715E322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43001" y="2864795"/>
            <a:ext cx="4798978" cy="30253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5EAF30-3412-49B0-93D1-596CC2695B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018" y="2067127"/>
            <a:ext cx="4798981" cy="710119"/>
          </a:xfrm>
        </p:spPr>
        <p:txBody>
          <a:bodyPr anchor="b">
            <a:normAutofit/>
          </a:bodyPr>
          <a:lstStyle>
            <a:lvl1pPr marL="0" indent="0">
              <a:buNone/>
              <a:defRPr sz="20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07B9B7-F41C-4314-9F0C-BB84547FB8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019" y="2864795"/>
            <a:ext cx="4798982" cy="30253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21587F-6AFC-4906-86EB-6B0A86EEF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4BE2C5-583B-49BC-9864-B01EEF79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39B236-45F5-4CC6-8D53-A6903A1CC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93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6B206-0678-4577-B79F-760526A5F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0" y="1322615"/>
            <a:ext cx="8175171" cy="421277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D5FCB8-AFD3-4801-BBD6-9548F4CF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6DACF8-CBC0-416B-B28E-EE18C4238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0C7421-FF49-4CE9-87D0-2B4FFE0E3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43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19CBFE-15AA-4447-9F9C-D8B0BEB24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B48227-EC1E-4063-9682-891A2DB1A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2C6A63-C3F4-4563-A542-9A41AC946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456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900C1-FE18-461C-801C-8626C7759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600200"/>
            <a:ext cx="3932237" cy="1964986"/>
          </a:xfrm>
        </p:spPr>
        <p:txBody>
          <a:bodyPr anchor="b">
            <a:normAutofit/>
          </a:bodyPr>
          <a:lstStyle>
            <a:lvl1pPr>
              <a:lnSpc>
                <a:spcPct val="110000"/>
              </a:lnSpc>
              <a:defRPr sz="24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4CFF3-3406-49E3-9D5A-1BE90FFA5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7451" y="987425"/>
            <a:ext cx="5421548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3D14FF-9082-4BBA-BC7A-F4C5B78599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3000" y="3662464"/>
            <a:ext cx="3932237" cy="2206523"/>
          </a:xfrm>
        </p:spPr>
        <p:txBody>
          <a:bodyPr/>
          <a:lstStyle>
            <a:lvl1pPr marL="0" indent="0">
              <a:buNone/>
              <a:defRPr sz="16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5A2726-EB8E-4DF7-9A1B-F03BD8C71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9929BE-611C-4FE6-B0A5-E0FF9DF96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0B32-1D0E-4BCD-8850-59EA235F7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8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A1460E-1069-4FCA-B04E-28F77C8610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13614" y="987425"/>
            <a:ext cx="553538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138C1E-867B-4FE9-8783-9B1246AEB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3000" y="3657601"/>
            <a:ext cx="3932236" cy="2211388"/>
          </a:xfrm>
        </p:spPr>
        <p:txBody>
          <a:bodyPr/>
          <a:lstStyle>
            <a:lvl1pPr marL="0" indent="0">
              <a:buNone/>
              <a:defRPr sz="16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721568-4870-46F2-9F7E-F41070201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B3CC65-0E73-45A1-9D4F-3F4559B3B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8C58CD-9BC3-431E-A7B4-D596A7F06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68F756-D171-474C-8B1A-C818032F6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600201"/>
            <a:ext cx="3932236" cy="1959428"/>
          </a:xfrm>
        </p:spPr>
        <p:txBody>
          <a:bodyPr anchor="b">
            <a:normAutofit/>
          </a:bodyPr>
          <a:lstStyle>
            <a:lvl1pPr>
              <a:lnSpc>
                <a:spcPct val="110000"/>
              </a:lnSpc>
              <a:defRPr sz="24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56025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1C2F78B-DEE8-4195-A196-DFC51BDADFF9}"/>
              </a:ext>
            </a:extLst>
          </p:cNvPr>
          <p:cNvSpPr/>
          <p:nvPr/>
        </p:nvSpPr>
        <p:spPr>
          <a:xfrm>
            <a:off x="9749268" y="4070878"/>
            <a:ext cx="2442733" cy="2787123"/>
          </a:xfrm>
          <a:custGeom>
            <a:avLst/>
            <a:gdLst>
              <a:gd name="connsiteX0" fmla="*/ 2442733 w 2442733"/>
              <a:gd name="connsiteY0" fmla="*/ 0 h 2787123"/>
              <a:gd name="connsiteX1" fmla="*/ 2442733 w 2442733"/>
              <a:gd name="connsiteY1" fmla="*/ 2787123 h 2787123"/>
              <a:gd name="connsiteX2" fmla="*/ 0 w 2442733"/>
              <a:gd name="connsiteY2" fmla="*/ 2787123 h 2787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42733" h="2787123">
                <a:moveTo>
                  <a:pt x="2442733" y="0"/>
                </a:moveTo>
                <a:lnTo>
                  <a:pt x="2442733" y="2787123"/>
                </a:lnTo>
                <a:lnTo>
                  <a:pt x="0" y="2787123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1D79D08-4BE8-4799-BE09-5078DFEE2256}"/>
              </a:ext>
            </a:extLst>
          </p:cNvPr>
          <p:cNvSpPr/>
          <p:nvPr/>
        </p:nvSpPr>
        <p:spPr>
          <a:xfrm rot="10800000">
            <a:off x="0" y="0"/>
            <a:ext cx="2442733" cy="2787123"/>
          </a:xfrm>
          <a:custGeom>
            <a:avLst/>
            <a:gdLst>
              <a:gd name="connsiteX0" fmla="*/ 2442733 w 2442733"/>
              <a:gd name="connsiteY0" fmla="*/ 0 h 2787123"/>
              <a:gd name="connsiteX1" fmla="*/ 2442733 w 2442733"/>
              <a:gd name="connsiteY1" fmla="*/ 2787123 h 2787123"/>
              <a:gd name="connsiteX2" fmla="*/ 0 w 2442733"/>
              <a:gd name="connsiteY2" fmla="*/ 2787123 h 2787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42733" h="2787123">
                <a:moveTo>
                  <a:pt x="2442733" y="0"/>
                </a:moveTo>
                <a:lnTo>
                  <a:pt x="2442733" y="2787123"/>
                </a:lnTo>
                <a:lnTo>
                  <a:pt x="0" y="2787123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95D65A1-16CB-407F-993F-2A6D59BCC0C8}"/>
              </a:ext>
            </a:extLst>
          </p:cNvPr>
          <p:cNvCxnSpPr>
            <a:cxnSpLocks/>
          </p:cNvCxnSpPr>
          <p:nvPr/>
        </p:nvCxnSpPr>
        <p:spPr>
          <a:xfrm>
            <a:off x="1233837" y="6172200"/>
            <a:ext cx="9760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A018A2-815D-41B0-A189-FDF7A5E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872935"/>
            <a:ext cx="9905999" cy="13608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DFAE63-1276-4C7C-BFF5-F5DF1CDB2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332026"/>
            <a:ext cx="9905999" cy="35671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380268-2D73-487C-843B-51648AE181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8157" y="6356350"/>
            <a:ext cx="30933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3CADBD16-5BFB-4D9F-9646-C75D1B53BBB6}" type="datetimeFigureOut">
              <a:rPr lang="en-US" smtClean="0"/>
              <a:pPr/>
              <a:t>10/18/2023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61E6D-D51F-4BD7-B59D-19AF179177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0" y="6356350"/>
            <a:ext cx="39591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701B1-1C93-41C2-AEE1-815DEA51B9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23186" y="6356350"/>
            <a:ext cx="6258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4071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56" r:id="rId6"/>
    <p:sldLayoutId id="2147483752" r:id="rId7"/>
    <p:sldLayoutId id="2147483753" r:id="rId8"/>
    <p:sldLayoutId id="2147483754" r:id="rId9"/>
    <p:sldLayoutId id="2147483755" r:id="rId10"/>
    <p:sldLayoutId id="214748375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0292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4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A3E5678-E0CE-4EE8-9480-5A05F00FD1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82CEB5B-E8A2-445F-909E-820A5F427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6873692" cy="6858000"/>
          </a:xfrm>
          <a:custGeom>
            <a:avLst/>
            <a:gdLst>
              <a:gd name="connsiteX0" fmla="*/ 1132890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318308 w 12192000"/>
              <a:gd name="connsiteY3" fmla="*/ 6858000 h 6858000"/>
              <a:gd name="connsiteX4" fmla="*/ 11328897 w 12192000"/>
              <a:gd name="connsiteY4" fmla="*/ 4 h 6858000"/>
              <a:gd name="connsiteX5" fmla="*/ 11328898 w 12192000"/>
              <a:gd name="connsiteY5" fmla="*/ 2 h 6858000"/>
              <a:gd name="connsiteX6" fmla="*/ 0 w 12192000"/>
              <a:gd name="connsiteY6" fmla="*/ 0 h 6858000"/>
              <a:gd name="connsiteX7" fmla="*/ 6700 w 12192000"/>
              <a:gd name="connsiteY7" fmla="*/ 0 h 6858000"/>
              <a:gd name="connsiteX8" fmla="*/ 6700 w 12192000"/>
              <a:gd name="connsiteY8" fmla="*/ 6858000 h 6858000"/>
              <a:gd name="connsiteX9" fmla="*/ 0 w 12192000"/>
              <a:gd name="connsiteY9" fmla="*/ 6858000 h 6858000"/>
              <a:gd name="connsiteX0" fmla="*/ 1132890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318308 w 12192000"/>
              <a:gd name="connsiteY3" fmla="*/ 6858000 h 6858000"/>
              <a:gd name="connsiteX4" fmla="*/ 11328897 w 12192000"/>
              <a:gd name="connsiteY4" fmla="*/ 4 h 6858000"/>
              <a:gd name="connsiteX5" fmla="*/ 11328898 w 12192000"/>
              <a:gd name="connsiteY5" fmla="*/ 2 h 6858000"/>
              <a:gd name="connsiteX6" fmla="*/ 11328900 w 12192000"/>
              <a:gd name="connsiteY6" fmla="*/ 0 h 6858000"/>
              <a:gd name="connsiteX7" fmla="*/ 0 w 12192000"/>
              <a:gd name="connsiteY7" fmla="*/ 6858000 h 6858000"/>
              <a:gd name="connsiteX8" fmla="*/ 6700 w 12192000"/>
              <a:gd name="connsiteY8" fmla="*/ 0 h 6858000"/>
              <a:gd name="connsiteX9" fmla="*/ 6700 w 12192000"/>
              <a:gd name="connsiteY9" fmla="*/ 6858000 h 6858000"/>
              <a:gd name="connsiteX10" fmla="*/ 0 w 12192000"/>
              <a:gd name="connsiteY10" fmla="*/ 6858000 h 6858000"/>
              <a:gd name="connsiteX0" fmla="*/ 11322200 w 12185300"/>
              <a:gd name="connsiteY0" fmla="*/ 0 h 6858000"/>
              <a:gd name="connsiteX1" fmla="*/ 12185300 w 12185300"/>
              <a:gd name="connsiteY1" fmla="*/ 0 h 6858000"/>
              <a:gd name="connsiteX2" fmla="*/ 12185300 w 12185300"/>
              <a:gd name="connsiteY2" fmla="*/ 6858000 h 6858000"/>
              <a:gd name="connsiteX3" fmla="*/ 5311608 w 12185300"/>
              <a:gd name="connsiteY3" fmla="*/ 6858000 h 6858000"/>
              <a:gd name="connsiteX4" fmla="*/ 11322197 w 12185300"/>
              <a:gd name="connsiteY4" fmla="*/ 4 h 6858000"/>
              <a:gd name="connsiteX5" fmla="*/ 11322198 w 12185300"/>
              <a:gd name="connsiteY5" fmla="*/ 2 h 6858000"/>
              <a:gd name="connsiteX6" fmla="*/ 11322200 w 12185300"/>
              <a:gd name="connsiteY6" fmla="*/ 0 h 6858000"/>
              <a:gd name="connsiteX7" fmla="*/ 0 w 12185300"/>
              <a:gd name="connsiteY7" fmla="*/ 6858000 h 6858000"/>
              <a:gd name="connsiteX8" fmla="*/ 0 w 12185300"/>
              <a:gd name="connsiteY8" fmla="*/ 0 h 6858000"/>
              <a:gd name="connsiteX9" fmla="*/ 0 w 12185300"/>
              <a:gd name="connsiteY9" fmla="*/ 6858000 h 6858000"/>
              <a:gd name="connsiteX0" fmla="*/ 6010592 w 6873692"/>
              <a:gd name="connsiteY0" fmla="*/ 0 h 6858000"/>
              <a:gd name="connsiteX1" fmla="*/ 6873692 w 6873692"/>
              <a:gd name="connsiteY1" fmla="*/ 0 h 6858000"/>
              <a:gd name="connsiteX2" fmla="*/ 6873692 w 6873692"/>
              <a:gd name="connsiteY2" fmla="*/ 6858000 h 6858000"/>
              <a:gd name="connsiteX3" fmla="*/ 0 w 6873692"/>
              <a:gd name="connsiteY3" fmla="*/ 6858000 h 6858000"/>
              <a:gd name="connsiteX4" fmla="*/ 6010589 w 6873692"/>
              <a:gd name="connsiteY4" fmla="*/ 4 h 6858000"/>
              <a:gd name="connsiteX5" fmla="*/ 6010590 w 6873692"/>
              <a:gd name="connsiteY5" fmla="*/ 2 h 6858000"/>
              <a:gd name="connsiteX6" fmla="*/ 6010592 w 6873692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73692" h="6858000">
                <a:moveTo>
                  <a:pt x="6010592" y="0"/>
                </a:moveTo>
                <a:lnTo>
                  <a:pt x="6873692" y="0"/>
                </a:lnTo>
                <a:lnTo>
                  <a:pt x="6873692" y="6858000"/>
                </a:lnTo>
                <a:lnTo>
                  <a:pt x="0" y="6858000"/>
                </a:lnTo>
                <a:lnTo>
                  <a:pt x="6010589" y="4"/>
                </a:lnTo>
                <a:cubicBezTo>
                  <a:pt x="6010589" y="3"/>
                  <a:pt x="6010590" y="3"/>
                  <a:pt x="6010590" y="2"/>
                </a:cubicBezTo>
                <a:lnTo>
                  <a:pt x="6010592" y="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B28281-3783-403A-B1AB-0182A003D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0994" y="1466493"/>
            <a:ext cx="9670975" cy="2442225"/>
          </a:xfrm>
        </p:spPr>
        <p:txBody>
          <a:bodyPr rtlCol="0" anchor="b">
            <a:normAutofit/>
          </a:bodyPr>
          <a:lstStyle/>
          <a:p>
            <a:pPr algn="ctr"/>
            <a:r>
              <a:rPr lang="ru-RU" sz="4000" dirty="0"/>
              <a:t>Создание моделей в программе "Компас 3D"</a:t>
            </a:r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4542EAC-8BF3-4BFD-9891-145BC49409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7176" y="135538"/>
            <a:ext cx="10117736" cy="1336674"/>
          </a:xfrm>
        </p:spPr>
        <p:txBody>
          <a:bodyPr rtlCol="0" anchor="t">
            <a:normAutofit/>
          </a:bodyPr>
          <a:lstStyle/>
          <a:p>
            <a:r>
              <a:rPr lang="ru-RU" dirty="0"/>
              <a:t>Муниципальное бюджетное образовательное учреждение "Средняя общеобразовательная школа №3 р.п.  Линево Искитимского района Новосибирской области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C0B0526-31B2-4051-B51C-5CAC2C578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84728" y="5715000"/>
            <a:ext cx="982254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D0C05D13-F56B-8D64-46B8-5CB8679A3A6B}"/>
              </a:ext>
            </a:extLst>
          </p:cNvPr>
          <p:cNvSpPr txBox="1"/>
          <p:nvPr/>
        </p:nvSpPr>
        <p:spPr>
          <a:xfrm>
            <a:off x="7835713" y="6149227"/>
            <a:ext cx="4356847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dirty="0"/>
              <a:t>Выполнил работу : Борискин Кирилл</a:t>
            </a:r>
          </a:p>
          <a:p>
            <a:r>
              <a:rPr lang="ru-RU" dirty="0"/>
              <a:t>Ученик 9 "Б" класса</a:t>
            </a:r>
          </a:p>
        </p:txBody>
      </p:sp>
    </p:spTree>
    <p:extLst>
      <p:ext uri="{BB962C8B-B14F-4D97-AF65-F5344CB8AC3E}">
        <p14:creationId xmlns:p14="http://schemas.microsoft.com/office/powerpoint/2010/main" val="553726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09F8F4-8969-AAFC-4B28-91CF21548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/>
                <a:ea typeface="Calibri"/>
                <a:cs typeface="Calibri"/>
              </a:rPr>
              <a:t>Проблемы: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38D5AB-6204-E22A-3FCD-8F6D87276E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2800" dirty="0"/>
              <a:t>У меня возникли трудности с выполнением 3D деталей , я решил отточить свои знания , для поступления в колледж</a:t>
            </a:r>
          </a:p>
        </p:txBody>
      </p:sp>
    </p:spTree>
    <p:extLst>
      <p:ext uri="{BB962C8B-B14F-4D97-AF65-F5344CB8AC3E}">
        <p14:creationId xmlns:p14="http://schemas.microsoft.com/office/powerpoint/2010/main" val="3622726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D15A0A-E92A-A27C-90DF-D59ECE898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/>
                <a:cs typeface="Times New Roman"/>
              </a:rPr>
              <a:t>Цели и задачи</a:t>
            </a: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E57817-2E29-84F3-138F-184AB7CC24A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/>
              <a:t>Сделать различные модели в программе "Компас 3D"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6218ECC-05A0-ED81-6867-B4C56BC0B0F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dirty="0"/>
              <a:t>Вспомнить различные приемы программы ;</a:t>
            </a:r>
          </a:p>
          <a:p>
            <a:r>
              <a:rPr lang="ru-RU" dirty="0"/>
              <a:t>Построить детали и разукрасить их ;</a:t>
            </a:r>
          </a:p>
          <a:p>
            <a:r>
              <a:rPr lang="ru-RU" dirty="0"/>
              <a:t>Оформить презентацию</a:t>
            </a:r>
          </a:p>
        </p:txBody>
      </p:sp>
    </p:spTree>
    <p:extLst>
      <p:ext uri="{BB962C8B-B14F-4D97-AF65-F5344CB8AC3E}">
        <p14:creationId xmlns:p14="http://schemas.microsoft.com/office/powerpoint/2010/main" val="2239338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выглядит как текст, снимок экрана, программное обеспечение, Мультимедийное программное обеспечение&#10;&#10;Автоматически созданное описание">
            <a:extLst>
              <a:ext uri="{FF2B5EF4-FFF2-40B4-BE49-F238E27FC236}">
                <a16:creationId xmlns:a16="http://schemas.microsoft.com/office/drawing/2014/main" id="{42B00817-9023-8EB7-C2EA-5E7896F266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3069" y="8792"/>
            <a:ext cx="6096000" cy="3429000"/>
          </a:xfrm>
          <a:prstGeom prst="rect">
            <a:avLst/>
          </a:prstGeom>
        </p:spPr>
      </p:pic>
      <p:pic>
        <p:nvPicPr>
          <p:cNvPr id="3" name="Рисунок 2" descr="Изображение выглядит как текст, снимок экрана, программное обеспечение, Мультимедийное программное обеспечение&#10;&#10;Автоматически созданное описание">
            <a:extLst>
              <a:ext uri="{FF2B5EF4-FFF2-40B4-BE49-F238E27FC236}">
                <a16:creationId xmlns:a16="http://schemas.microsoft.com/office/drawing/2014/main" id="{7E669974-3EBF-4665-D09A-58DF215EE5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8931" y="3235569"/>
            <a:ext cx="6096000" cy="348761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1455E3F-F0C6-9864-250E-430DF5B8444B}"/>
              </a:ext>
            </a:extLst>
          </p:cNvPr>
          <p:cNvSpPr txBox="1"/>
          <p:nvPr/>
        </p:nvSpPr>
        <p:spPr>
          <a:xfrm>
            <a:off x="-2930" y="474783"/>
            <a:ext cx="6049106" cy="1569660"/>
          </a:xfrm>
          <a:prstGeom prst="rect">
            <a:avLst/>
          </a:prstGeom>
          <a:solidFill>
            <a:schemeClr val="tx1">
              <a:lumMod val="5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400" dirty="0">
                <a:latin typeface="Times New Roman"/>
                <a:cs typeface="Times New Roman"/>
              </a:rPr>
              <a:t>Я выполнил деталь , взяв ее из школьной программы , на это у меня ушло около 10 минут (так как я уже имел представление о данной программе)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B97375-18AA-B5B3-4D08-9588115C6C6B}"/>
              </a:ext>
            </a:extLst>
          </p:cNvPr>
          <p:cNvSpPr txBox="1"/>
          <p:nvPr/>
        </p:nvSpPr>
        <p:spPr>
          <a:xfrm>
            <a:off x="-4035" y="12941"/>
            <a:ext cx="2743200" cy="461665"/>
          </a:xfrm>
          <a:prstGeom prst="rect">
            <a:avLst/>
          </a:prstGeom>
          <a:solidFill>
            <a:schemeClr val="tx1">
              <a:lumMod val="5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400" dirty="0">
                <a:latin typeface="Times New Roman"/>
                <a:cs typeface="Times New Roman"/>
              </a:rPr>
              <a:t>Модель №1</a:t>
            </a:r>
          </a:p>
        </p:txBody>
      </p:sp>
    </p:spTree>
    <p:extLst>
      <p:ext uri="{BB962C8B-B14F-4D97-AF65-F5344CB8AC3E}">
        <p14:creationId xmlns:p14="http://schemas.microsoft.com/office/powerpoint/2010/main" val="3014421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выглядит как текст, снимок экрана, программное обеспечение, Мультимедийное программное обеспечение&#10;&#10;Автоматически созданное описание">
            <a:extLst>
              <a:ext uri="{FF2B5EF4-FFF2-40B4-BE49-F238E27FC236}">
                <a16:creationId xmlns:a16="http://schemas.microsoft.com/office/drawing/2014/main" id="{41508E99-57D7-6944-867A-5327F4BBF5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0220" y="1019"/>
            <a:ext cx="6096000" cy="3563469"/>
          </a:xfrm>
          <a:prstGeom prst="rect">
            <a:avLst/>
          </a:prstGeom>
        </p:spPr>
      </p:pic>
      <p:pic>
        <p:nvPicPr>
          <p:cNvPr id="5" name="Рисунок 4" descr="Изображение выглядит как текст, снимок экрана, программное обеспечение, Мультимедийное программное обеспечение&#10;&#10;Автоматически созданное описание">
            <a:extLst>
              <a:ext uri="{FF2B5EF4-FFF2-40B4-BE49-F238E27FC236}">
                <a16:creationId xmlns:a16="http://schemas.microsoft.com/office/drawing/2014/main" id="{F19A0ED9-041A-412D-978B-6DEAAABC2C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8801" y="3429000"/>
            <a:ext cx="6096000" cy="3429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91EF5D7-E9B6-7949-C608-0B1D2754E964}"/>
              </a:ext>
            </a:extLst>
          </p:cNvPr>
          <p:cNvSpPr txBox="1"/>
          <p:nvPr/>
        </p:nvSpPr>
        <p:spPr>
          <a:xfrm>
            <a:off x="-5604" y="-2801"/>
            <a:ext cx="4222376" cy="461665"/>
          </a:xfrm>
          <a:prstGeom prst="rect">
            <a:avLst/>
          </a:prstGeom>
          <a:solidFill>
            <a:schemeClr val="tx1">
              <a:lumMod val="5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400" dirty="0">
                <a:latin typeface="Times New Roman"/>
                <a:cs typeface="Times New Roman"/>
              </a:rPr>
              <a:t>Модель №2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16DF99-B18B-290A-B14E-15342FFA29A8}"/>
              </a:ext>
            </a:extLst>
          </p:cNvPr>
          <p:cNvSpPr txBox="1"/>
          <p:nvPr/>
        </p:nvSpPr>
        <p:spPr>
          <a:xfrm>
            <a:off x="-2801" y="456639"/>
            <a:ext cx="5757581" cy="1938992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solidFill>
              <a:srgbClr val="4472C4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400" dirty="0">
                <a:latin typeface="Times New Roman"/>
                <a:cs typeface="Times New Roman"/>
              </a:rPr>
              <a:t>Я выдавил окружность , после этого начал наращивать ее элементом выдавливания.</a:t>
            </a:r>
          </a:p>
          <a:p>
            <a:r>
              <a:rPr lang="ru-RU" sz="2400" dirty="0">
                <a:latin typeface="Times New Roman"/>
                <a:cs typeface="Times New Roman"/>
              </a:rPr>
              <a:t>Когда модель дошла до таких размеров, я сделал 2 отверстия по бокам и покрасил в фиолетовый цвет.</a:t>
            </a:r>
          </a:p>
        </p:txBody>
      </p:sp>
    </p:spTree>
    <p:extLst>
      <p:ext uri="{BB962C8B-B14F-4D97-AF65-F5344CB8AC3E}">
        <p14:creationId xmlns:p14="http://schemas.microsoft.com/office/powerpoint/2010/main" val="1713997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35D1D5-6FC0-CAB6-5FA4-453043AF2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Вывод</a:t>
            </a:r>
            <a:endParaRPr lang="ru-RU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DC7B1D-85D8-5922-60B1-CBFC913B2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332026"/>
            <a:ext cx="9823938" cy="356711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2800" dirty="0">
                <a:latin typeface="Times New Roman"/>
                <a:cs typeface="Times New Roman"/>
              </a:rPr>
              <a:t>По окончании работы над проектом все поставленные цели и задачи были выполнены. Таким образом я создал модели в программе "Компас 3D" , используя знания за 7-8 класс. Повторив материал по выполнению деталей в этой программе я понял , что могу выполнять и более сложные детали. Я  закрепил свои знания по моделированию деталей.</a:t>
            </a:r>
          </a:p>
        </p:txBody>
      </p:sp>
    </p:spTree>
    <p:extLst>
      <p:ext uri="{BB962C8B-B14F-4D97-AF65-F5344CB8AC3E}">
        <p14:creationId xmlns:p14="http://schemas.microsoft.com/office/powerpoint/2010/main" val="177203005"/>
      </p:ext>
    </p:extLst>
  </p:cSld>
  <p:clrMapOvr>
    <a:masterClrMapping/>
  </p:clrMapOvr>
</p:sld>
</file>

<file path=ppt/theme/theme1.xml><?xml version="1.0" encoding="utf-8"?>
<a:theme xmlns:a="http://schemas.openxmlformats.org/drawingml/2006/main" name="RegattaVTI">
  <a:themeElements>
    <a:clrScheme name="Regatta Yellow">
      <a:dk1>
        <a:sysClr val="windowText" lastClr="000000"/>
      </a:dk1>
      <a:lt1>
        <a:sysClr val="window" lastClr="FFFFFF"/>
      </a:lt1>
      <a:dk2>
        <a:srgbClr val="181C30"/>
      </a:dk2>
      <a:lt2>
        <a:srgbClr val="C8E1F4"/>
      </a:lt2>
      <a:accent1>
        <a:srgbClr val="217ED3"/>
      </a:accent1>
      <a:accent2>
        <a:srgbClr val="B92525"/>
      </a:accent2>
      <a:accent3>
        <a:srgbClr val="18558C"/>
      </a:accent3>
      <a:accent4>
        <a:srgbClr val="1D8B35"/>
      </a:accent4>
      <a:accent5>
        <a:srgbClr val="EA75AA"/>
      </a:accent5>
      <a:accent6>
        <a:srgbClr val="F5A700"/>
      </a:accent6>
      <a:hlink>
        <a:srgbClr val="DB0000"/>
      </a:hlink>
      <a:folHlink>
        <a:srgbClr val="066BB6"/>
      </a:folHlink>
    </a:clrScheme>
    <a:fontScheme name="Walbaum Display">
      <a:majorFont>
        <a:latin typeface="Walbaum Display"/>
        <a:ea typeface=""/>
        <a:cs typeface=""/>
      </a:majorFont>
      <a:minorFont>
        <a:latin typeface="Walbaum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gattaVTI" id="{FFC3BCE5-6357-41D1-8E67-3F85B69D7E86}" vid="{893A6374-FE17-48E5-8B62-678C1B11AA1B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0455F8-10A0-4EEF-9BB1-9035E295B16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9B0F2AC-8567-4D03-BFFC-653DB596C528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7C2F7BF6-CD39-4568-B8BD-EA8D252E10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0</TotalTime>
  <Words>1</Words>
  <Application>Microsoft Office PowerPoint</Application>
  <PresentationFormat>Широкоэкранный</PresentationFormat>
  <Paragraphs>1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RegattaVTI</vt:lpstr>
      <vt:lpstr>Создание моделей в программе "Компас 3D"</vt:lpstr>
      <vt:lpstr>Проблемы:</vt:lpstr>
      <vt:lpstr>Цели и задачи</vt:lpstr>
      <vt:lpstr>Презентация PowerPoint</vt:lpstr>
      <vt:lpstr>Презентация PowerPoint</vt:lpstr>
      <vt:lpstr>Вывод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/>
  <cp:revision>327</cp:revision>
  <dcterms:created xsi:type="dcterms:W3CDTF">2023-10-18T08:41:39Z</dcterms:created>
  <dcterms:modified xsi:type="dcterms:W3CDTF">2023-10-18T10:38:59Z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