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C384E-1B3C-4237-9185-0BF2B11174B8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F3D-59DF-4FC6-B1C8-5E015E3D28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F0F3D-59DF-4FC6-B1C8-5E015E3D280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FA20A-2474-4679-B3E0-287C73DDBCCC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5FA0-F5DE-4B23-9AD1-15E5719B90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nimashki.kak2z.org/oneimg.php?cat=13&amp;pn=7&amp;file=506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hostingkartinok.com/show-image.php?id=6199646438f9b4d90a3a6c8dbbe5012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b.ru/article/136222/chto-takoe-inertsiya-znachenie-slova-inertsiya-inertsiya-tverdogo-tela-opredelenie-momenta-inertsii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://www.proshkolu.ru/user/Korepina72/file/273412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96"/>
            <a:ext cx="9144000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2786094" y="3214698"/>
            <a:ext cx="6000792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929302" y="3214698"/>
            <a:ext cx="6000792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85728"/>
            <a:ext cx="828680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6286520"/>
            <a:ext cx="828680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-2393205" y="3321843"/>
            <a:ext cx="62865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5607851" y="3250405"/>
            <a:ext cx="62865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642918"/>
            <a:ext cx="144072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5214950"/>
            <a:ext cx="1266869" cy="1104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2285984" y="571480"/>
            <a:ext cx="61558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вижение по инерции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28860" y="1571612"/>
            <a:ext cx="56028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 какую сторону относительно автобуса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отклонятся пассажиры в автобусе,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начинающем двигаться вперед?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25" name="Управляющая кнопка: в конец 24">
            <a:hlinkClick r:id="" action="ppaction://hlinkshowjump?jump=lastslide" highlightClick="1"/>
          </p:cNvPr>
          <p:cNvSpPr/>
          <p:nvPr/>
        </p:nvSpPr>
        <p:spPr>
          <a:xfrm>
            <a:off x="8572528" y="6286520"/>
            <a:ext cx="357190" cy="357190"/>
          </a:xfrm>
          <a:prstGeom prst="actionButtonEn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 descr="C:\Users\serega\Desktop\365531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4286256"/>
            <a:ext cx="36957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14414" y="3000372"/>
            <a:ext cx="1138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вперёд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214414" y="3571876"/>
            <a:ext cx="955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назад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214414" y="4214818"/>
            <a:ext cx="1140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вправо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214414" y="4857760"/>
            <a:ext cx="9749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влево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000364" y="2571744"/>
            <a:ext cx="1538289" cy="1390650"/>
            <a:chOff x="5072066" y="2714620"/>
            <a:chExt cx="1538289" cy="1390650"/>
          </a:xfrm>
        </p:grpSpPr>
        <p:pic>
          <p:nvPicPr>
            <p:cNvPr id="1027" name="Picture 3" descr="C:\Users\serega\Desktop\6199646438f9b4d90a3a6c8dbbe5012f.gif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286380" y="2714620"/>
              <a:ext cx="1323975" cy="1390650"/>
            </a:xfrm>
            <a:prstGeom prst="rect">
              <a:avLst/>
            </a:prstGeom>
            <a:noFill/>
          </p:spPr>
        </p:pic>
        <p:pic>
          <p:nvPicPr>
            <p:cNvPr id="1029" name="Picture 5" descr="C:\Users\serega\Desktop\zvezdia-556.gif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072066" y="3000372"/>
              <a:ext cx="990600" cy="695325"/>
            </a:xfrm>
            <a:prstGeom prst="rect">
              <a:avLst/>
            </a:prstGeom>
            <a:noFill/>
          </p:spPr>
        </p:pic>
      </p:grpSp>
      <p:pic>
        <p:nvPicPr>
          <p:cNvPr id="1030" name="Picture 6" descr="C:\Users\serega\Desktop\2734124-b5069c38c1477230.p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643182"/>
            <a:ext cx="1011038" cy="1473578"/>
          </a:xfrm>
          <a:prstGeom prst="rect">
            <a:avLst/>
          </a:prstGeom>
          <a:noFill/>
        </p:spPr>
      </p:pic>
      <p:pic>
        <p:nvPicPr>
          <p:cNvPr id="27" name="Picture 6" descr="C:\Users\serega\Desktop\2734124-b5069c38c1477230.p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643182"/>
            <a:ext cx="1011038" cy="1473578"/>
          </a:xfrm>
          <a:prstGeom prst="rect">
            <a:avLst/>
          </a:prstGeom>
          <a:noFill/>
        </p:spPr>
      </p:pic>
      <p:pic>
        <p:nvPicPr>
          <p:cNvPr id="28" name="Picture 6" descr="C:\Users\serega\Desktop\2734124-b5069c38c1477230.png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643182"/>
            <a:ext cx="1011038" cy="1473578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642910" y="6286520"/>
            <a:ext cx="7966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Дидерле</a:t>
            </a:r>
            <a:r>
              <a:rPr lang="ru-RU" dirty="0" smtClean="0"/>
              <a:t>  Галина Николаевна, МОБУ «СОШ №4», </a:t>
            </a:r>
            <a:r>
              <a:rPr lang="ru-RU" dirty="0" err="1" smtClean="0"/>
              <a:t>пгт.Пойковский</a:t>
            </a:r>
            <a:r>
              <a:rPr lang="ru-RU" dirty="0" smtClean="0"/>
              <a:t>, ХМАО - </a:t>
            </a:r>
            <a:r>
              <a:rPr lang="ru-RU" dirty="0" err="1" smtClean="0"/>
              <a:t>Югра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396"/>
            <a:ext cx="9144000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2786094" y="3214698"/>
            <a:ext cx="6000792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929302" y="3214698"/>
            <a:ext cx="6000792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85728"/>
            <a:ext cx="828680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286520"/>
            <a:ext cx="828680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2393205" y="3321843"/>
            <a:ext cx="62865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607851" y="3250405"/>
            <a:ext cx="62865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642918"/>
            <a:ext cx="144072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5214950"/>
            <a:ext cx="1266869" cy="1104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2285984" y="571480"/>
            <a:ext cx="47112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</a:t>
            </a: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спользованные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29256" y="1357298"/>
            <a:ext cx="3250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Источники: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1538" y="2643182"/>
            <a:ext cx="7429552" cy="3289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hlinkClick r:id="rId6"/>
              </a:rPr>
              <a:t>http://fb.ru/article/136222/chto-takoe-inertsiya-znachenie-slova-inertsiya-inertsiya-tverdogo-tela-opredelenie-momenta-inertsii</a:t>
            </a:r>
            <a:r>
              <a:rPr lang="ru-RU" dirty="0" smtClean="0"/>
              <a:t> (автобус)</a:t>
            </a:r>
            <a:endParaRPr lang="ru-RU" dirty="0"/>
          </a:p>
          <a:p>
            <a:pPr>
              <a:defRPr/>
            </a:pPr>
            <a:r>
              <a:rPr lang="ru-RU" dirty="0" smtClean="0">
                <a:hlinkClick r:id="rId7"/>
              </a:rPr>
              <a:t>http://hostingkartinok.com/show-image.php?id=6199646438f9b4d90a3a6c8dbbe5012f</a:t>
            </a:r>
            <a:r>
              <a:rPr lang="ru-RU" dirty="0" smtClean="0"/>
              <a:t> (салют)</a:t>
            </a:r>
          </a:p>
          <a:p>
            <a:r>
              <a:rPr lang="ru-RU" dirty="0" smtClean="0">
                <a:hlinkClick r:id="rId8"/>
              </a:rPr>
              <a:t>http://animashki.kak2z.org/oneimg.php?cat=13&amp;pn=7&amp;file=506</a:t>
            </a:r>
            <a:r>
              <a:rPr lang="ru-RU" dirty="0" smtClean="0"/>
              <a:t> (салют)</a:t>
            </a:r>
            <a:endParaRPr lang="ru-RU" dirty="0"/>
          </a:p>
          <a:p>
            <a:pPr>
              <a:defRPr/>
            </a:pPr>
            <a:r>
              <a:rPr lang="ru-RU" dirty="0" smtClean="0">
                <a:hlinkClick r:id="rId9"/>
              </a:rPr>
              <a:t>http://www.proshkolu.ru/user/Korepina72/file/2734124/</a:t>
            </a:r>
            <a:r>
              <a:rPr lang="ru-RU" dirty="0" smtClean="0"/>
              <a:t> (ученик)</a:t>
            </a:r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65</Words>
  <Application>Microsoft Office PowerPoint</Application>
  <PresentationFormat>Экран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serega</dc:creator>
  <cp:lastModifiedBy>serega</cp:lastModifiedBy>
  <cp:revision>24</cp:revision>
  <dcterms:created xsi:type="dcterms:W3CDTF">2015-11-29T12:00:54Z</dcterms:created>
  <dcterms:modified xsi:type="dcterms:W3CDTF">2023-11-13T12:14:21Z</dcterms:modified>
</cp:coreProperties>
</file>