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71" r:id="rId15"/>
    <p:sldId id="274" r:id="rId16"/>
    <p:sldId id="273" r:id="rId17"/>
    <p:sldId id="272" r:id="rId18"/>
    <p:sldId id="268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E18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6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42047-CB2F-4660-9679-BA1B1ACAD7E8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jpeg"/><Relationship Id="rId3" Type="http://schemas.openxmlformats.org/officeDocument/2006/relationships/audio" Target="../media/audio3.wav"/><Relationship Id="rId7" Type="http://schemas.openxmlformats.org/officeDocument/2006/relationships/image" Target="../media/image22.jpeg"/><Relationship Id="rId12" Type="http://schemas.openxmlformats.org/officeDocument/2006/relationships/image" Target="../media/image2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audio" Target="../media/audio1.wav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audio" Target="../media/audio1.wav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jpeg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4.wav"/><Relationship Id="rId7" Type="http://schemas.openxmlformats.org/officeDocument/2006/relationships/audio" Target="../media/audio1.wav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9.jpeg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Предметы вокруг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нас: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Одежда, обувь,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головные уборы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24936" cy="147002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Д/и «Назови одним словом»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558924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B050"/>
                </a:solidFill>
                <a:latin typeface="Arial Black" pitchFamily="34" charset="0"/>
              </a:rPr>
              <a:t>ОДЕЖДА</a:t>
            </a:r>
            <a:endParaRPr lang="ru-RU" sz="44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22530" name="Picture 2" descr="Картинки по запросу детские рисунки одеж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7344816" cy="4268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2860836" cy="40613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19872" y="476672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Здравствуйте, ребята! Меня зовут Маша. Я отправляюсь на прогулку. Помогите мне подобрать подходящую пару обуви.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3558" name="AutoShape 6" descr="Картинки по запросу лето картинки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Картинки по запросу лето картинки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2" name="AutoShape 10" descr="Картинки по запросу лето детские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4" name="Picture 12" descr="Картинки по запросу лето детские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564904"/>
            <a:ext cx="5146963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и по запросу девочка грустная картинка детск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2304256" cy="2836679"/>
          </a:xfrm>
          <a:prstGeom prst="rect">
            <a:avLst/>
          </a:prstGeom>
          <a:noFill/>
        </p:spPr>
      </p:pic>
      <p:pic>
        <p:nvPicPr>
          <p:cNvPr id="24582" name="Picture 6" descr="Картинки по запросу обувь найди  рисунки для детей">
            <a:hlinkClick r:id="" action="ppaction://noaction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60648"/>
            <a:ext cx="1512168" cy="2183345"/>
          </a:xfrm>
          <a:prstGeom prst="rect">
            <a:avLst/>
          </a:prstGeom>
          <a:noFill/>
        </p:spPr>
      </p:pic>
      <p:pic>
        <p:nvPicPr>
          <p:cNvPr id="24584" name="Picture 8" descr="Картинки по запросу обувь найди  рисунки для детей">
            <a:hlinkClick r:id="" action="ppaction://noaction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653136"/>
            <a:ext cx="1610763" cy="1624609"/>
          </a:xfrm>
          <a:prstGeom prst="rect">
            <a:avLst/>
          </a:prstGeom>
          <a:noFill/>
        </p:spPr>
      </p:pic>
      <p:pic>
        <p:nvPicPr>
          <p:cNvPr id="24586" name="Picture 10" descr="Картинки по запросу обувь найди  рисунки для детей">
            <a:hlinkClick r:id="" action="ppaction://noaction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32656"/>
            <a:ext cx="1656184" cy="2208246"/>
          </a:xfrm>
          <a:prstGeom prst="rect">
            <a:avLst/>
          </a:prstGeom>
          <a:noFill/>
        </p:spPr>
      </p:pic>
      <p:pic>
        <p:nvPicPr>
          <p:cNvPr id="24588" name="Picture 12" descr="Картинки по запросу обувь найди  рисунки для детей">
            <a:hlinkClick r:id="" action="ppaction://noaction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2636912"/>
            <a:ext cx="1872208" cy="1872208"/>
          </a:xfrm>
          <a:prstGeom prst="rect">
            <a:avLst/>
          </a:prstGeom>
          <a:noFill/>
        </p:spPr>
      </p:pic>
      <p:pic>
        <p:nvPicPr>
          <p:cNvPr id="24592" name="Picture 16" descr="Картинки по запросу обувь найди  рисунки для детей">
            <a:hlinkClick r:id="" action="ppaction://noaction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2636912"/>
            <a:ext cx="1584176" cy="177840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51520" y="83671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Д/и «Подбери пару»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4596" name="Picture 20" descr="Картинки по запросу обувь">
            <a:hlinkClick r:id="" action="ppaction://noaction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4653136"/>
            <a:ext cx="1999109" cy="1999109"/>
          </a:xfrm>
          <a:prstGeom prst="rect">
            <a:avLst/>
          </a:prstGeom>
          <a:noFill/>
        </p:spPr>
      </p:pic>
      <p:pic>
        <p:nvPicPr>
          <p:cNvPr id="24598" name="Picture 22" descr="Похожее изображение">
            <a:hlinkClick r:id="" action="ppaction://noaction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2492896"/>
            <a:ext cx="2016224" cy="2016224"/>
          </a:xfrm>
          <a:prstGeom prst="rect">
            <a:avLst/>
          </a:prstGeom>
          <a:noFill/>
        </p:spPr>
      </p:pic>
      <p:pic>
        <p:nvPicPr>
          <p:cNvPr id="24594" name="Picture 18" descr="Похожее изображение">
            <a:hlinkClick r:id="" action="ppaction://noaction">
              <a:snd r:embed="rId11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99792" y="332656"/>
            <a:ext cx="2088232" cy="2088232"/>
          </a:xfrm>
          <a:prstGeom prst="rect">
            <a:avLst/>
          </a:prstGeom>
          <a:noFill/>
        </p:spPr>
      </p:pic>
      <p:pic>
        <p:nvPicPr>
          <p:cNvPr id="13" name="Picture 18" descr="Похожее изображение">
            <a:hlinkClick r:id="" action="ppaction://noaction">
              <a:snd r:embed="rId11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6588224" y="4581128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Д/и «Разложи одежду и обувь по полочкам в шкафу»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6626" name="Picture 2" descr="Картинки по запросу картинка  для детей шкаф из мультика"/>
          <p:cNvPicPr>
            <a:picLocks noChangeAspect="1" noChangeArrowheads="1"/>
          </p:cNvPicPr>
          <p:nvPr/>
        </p:nvPicPr>
        <p:blipFill>
          <a:blip r:embed="rId2" cstate="print"/>
          <a:srcRect r="38636"/>
          <a:stretch>
            <a:fillRect/>
          </a:stretch>
        </p:blipFill>
        <p:spPr bwMode="auto">
          <a:xfrm rot="21236206">
            <a:off x="985247" y="2090512"/>
            <a:ext cx="3456384" cy="3168352"/>
          </a:xfrm>
          <a:prstGeom prst="rect">
            <a:avLst/>
          </a:prstGeom>
          <a:noFill/>
        </p:spPr>
      </p:pic>
      <p:sp>
        <p:nvSpPr>
          <p:cNvPr id="26628" name="AutoShape 4" descr="Картинки по запросу времена года для детского са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Картинки по запросу времена года для детского са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Картинки по запросу времена года для детского са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Картинки по запросу времена года для детского са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Похожее изображение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 b="8449"/>
          <a:stretch>
            <a:fillRect/>
          </a:stretch>
        </p:blipFill>
        <p:spPr bwMode="auto">
          <a:xfrm>
            <a:off x="2771800" y="260648"/>
            <a:ext cx="2376264" cy="2326102"/>
          </a:xfrm>
          <a:prstGeom prst="rect">
            <a:avLst/>
          </a:prstGeom>
          <a:noFill/>
        </p:spPr>
      </p:pic>
      <p:pic>
        <p:nvPicPr>
          <p:cNvPr id="7" name="Picture 4" descr="Похожее изображение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6556" y="2780928"/>
            <a:ext cx="3877444" cy="3877445"/>
          </a:xfrm>
          <a:prstGeom prst="rect">
            <a:avLst/>
          </a:prstGeom>
          <a:noFill/>
        </p:spPr>
      </p:pic>
      <p:pic>
        <p:nvPicPr>
          <p:cNvPr id="8" name="Picture 22" descr="Похожее изображение">
            <a:hlinkClick r:id="" action="ppaction://noaction">
              <a:snd r:embed="rId5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 l="2965" t="21884" r="49601" b="12464"/>
          <a:stretch>
            <a:fillRect/>
          </a:stretch>
        </p:blipFill>
        <p:spPr bwMode="auto">
          <a:xfrm>
            <a:off x="5255568" y="0"/>
            <a:ext cx="3888432" cy="2708920"/>
          </a:xfrm>
          <a:prstGeom prst="rect">
            <a:avLst/>
          </a:prstGeom>
          <a:noFill/>
        </p:spPr>
      </p:pic>
      <p:pic>
        <p:nvPicPr>
          <p:cNvPr id="28678" name="Picture 6" descr="Картинки по запросу лето одежда картинки для детей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 l="5559" t="16346" r="49971" b="6012"/>
          <a:stretch>
            <a:fillRect/>
          </a:stretch>
        </p:blipFill>
        <p:spPr bwMode="auto">
          <a:xfrm>
            <a:off x="2699792" y="2996952"/>
            <a:ext cx="2486171" cy="2952328"/>
          </a:xfrm>
          <a:prstGeom prst="rect">
            <a:avLst/>
          </a:prstGeom>
          <a:noFill/>
        </p:spPr>
      </p:pic>
      <p:pic>
        <p:nvPicPr>
          <p:cNvPr id="28680" name="Picture 8" descr="Похожее изображе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700808"/>
            <a:ext cx="2245066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Картинки по запросу времена года для детского са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Похожее изображение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 b="8449"/>
          <a:stretch>
            <a:fillRect/>
          </a:stretch>
        </p:blipFill>
        <p:spPr bwMode="auto">
          <a:xfrm>
            <a:off x="2555776" y="764704"/>
            <a:ext cx="2376264" cy="2326102"/>
          </a:xfrm>
          <a:prstGeom prst="rect">
            <a:avLst/>
          </a:prstGeom>
          <a:noFill/>
        </p:spPr>
      </p:pic>
      <p:pic>
        <p:nvPicPr>
          <p:cNvPr id="7" name="Picture 4" descr="Похожее изображение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88640"/>
            <a:ext cx="3877444" cy="3877445"/>
          </a:xfrm>
          <a:prstGeom prst="rect">
            <a:avLst/>
          </a:prstGeom>
          <a:noFill/>
        </p:spPr>
      </p:pic>
      <p:pic>
        <p:nvPicPr>
          <p:cNvPr id="8" name="Picture 22" descr="Похожее изображение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 l="2965" t="21884" r="49601" b="12464"/>
          <a:stretch>
            <a:fillRect/>
          </a:stretch>
        </p:blipFill>
        <p:spPr bwMode="auto">
          <a:xfrm>
            <a:off x="5148064" y="4005064"/>
            <a:ext cx="3888432" cy="2708920"/>
          </a:xfrm>
          <a:prstGeom prst="rect">
            <a:avLst/>
          </a:prstGeom>
          <a:noFill/>
        </p:spPr>
      </p:pic>
      <p:sp>
        <p:nvSpPr>
          <p:cNvPr id="29698" name="AutoShape 2" descr="Картинки по запросу времена года лето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Картинки по запросу времена года лето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Картинки по запросу времена года лето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4" name="Picture 8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340768"/>
            <a:ext cx="2247900" cy="3171826"/>
          </a:xfrm>
          <a:prstGeom prst="rect">
            <a:avLst/>
          </a:prstGeom>
          <a:noFill/>
        </p:spPr>
      </p:pic>
      <p:pic>
        <p:nvPicPr>
          <p:cNvPr id="28678" name="Picture 6" descr="Картинки по запросу лето одежда картинки для детей">
            <a:hlinkClick r:id="" action="ppaction://noaction">
              <a:snd r:embed="rId7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 l="5559" t="16346" r="49971" b="6012"/>
          <a:stretch>
            <a:fillRect/>
          </a:stretch>
        </p:blipFill>
        <p:spPr bwMode="auto">
          <a:xfrm>
            <a:off x="2555776" y="3140968"/>
            <a:ext cx="2486171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Картинки по запросу времена года для детского са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6" name="Picture 4" descr="Картинки по запросу времена года осень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2304256" cy="3353387"/>
          </a:xfrm>
          <a:prstGeom prst="rect">
            <a:avLst/>
          </a:prstGeom>
          <a:noFill/>
        </p:spPr>
      </p:pic>
      <p:pic>
        <p:nvPicPr>
          <p:cNvPr id="7" name="Picture 4" descr="Похожее изображение">
            <a:hlinkClick r:id="" action="ppaction://noaction">
              <a:snd r:embed="rId3" name="voltag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88640"/>
            <a:ext cx="3877444" cy="3877445"/>
          </a:xfrm>
          <a:prstGeom prst="rect">
            <a:avLst/>
          </a:prstGeom>
          <a:noFill/>
        </p:spPr>
      </p:pic>
      <p:pic>
        <p:nvPicPr>
          <p:cNvPr id="8" name="Picture 22" descr="Похожее изображение">
            <a:hlinkClick r:id="" action="ppaction://noaction">
              <a:snd r:embed="rId3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 l="2965" t="21884" r="49601" b="12464"/>
          <a:stretch>
            <a:fillRect/>
          </a:stretch>
        </p:blipFill>
        <p:spPr bwMode="auto">
          <a:xfrm>
            <a:off x="5076056" y="4149080"/>
            <a:ext cx="3888432" cy="2708920"/>
          </a:xfrm>
          <a:prstGeom prst="rect">
            <a:avLst/>
          </a:prstGeom>
          <a:noFill/>
        </p:spPr>
      </p:pic>
      <p:pic>
        <p:nvPicPr>
          <p:cNvPr id="28678" name="Picture 6" descr="Картинки по запросу лето одежда картинки для детей">
            <a:hlinkClick r:id="" action="ppaction://noaction">
              <a:snd r:embed="rId3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 l="5559" t="16346" r="49971" b="6012"/>
          <a:stretch>
            <a:fillRect/>
          </a:stretch>
        </p:blipFill>
        <p:spPr bwMode="auto">
          <a:xfrm>
            <a:off x="2555776" y="3140968"/>
            <a:ext cx="2486171" cy="2952328"/>
          </a:xfrm>
          <a:prstGeom prst="rect">
            <a:avLst/>
          </a:prstGeom>
          <a:noFill/>
        </p:spPr>
      </p:pic>
      <p:pic>
        <p:nvPicPr>
          <p:cNvPr id="6" name="Picture 2" descr="Похожее изображение">
            <a:hlinkClick r:id="" action="ppaction://noaction">
              <a:snd r:embed="rId7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 b="8449"/>
          <a:stretch>
            <a:fillRect/>
          </a:stretch>
        </p:blipFill>
        <p:spPr bwMode="auto">
          <a:xfrm>
            <a:off x="2555776" y="548680"/>
            <a:ext cx="2376264" cy="2326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Картинки по запросу времена года для детского са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Похожее изображение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 b="8449"/>
          <a:stretch>
            <a:fillRect/>
          </a:stretch>
        </p:blipFill>
        <p:spPr bwMode="auto">
          <a:xfrm>
            <a:off x="2555776" y="548680"/>
            <a:ext cx="2376264" cy="2326102"/>
          </a:xfrm>
          <a:prstGeom prst="rect">
            <a:avLst/>
          </a:prstGeom>
          <a:noFill/>
        </p:spPr>
      </p:pic>
      <p:pic>
        <p:nvPicPr>
          <p:cNvPr id="8" name="Picture 22" descr="Похожее изображение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 l="2965" t="21884" r="49601" b="12464"/>
          <a:stretch>
            <a:fillRect/>
          </a:stretch>
        </p:blipFill>
        <p:spPr bwMode="auto">
          <a:xfrm>
            <a:off x="5148064" y="4005064"/>
            <a:ext cx="3888432" cy="2708920"/>
          </a:xfrm>
          <a:prstGeom prst="rect">
            <a:avLst/>
          </a:prstGeom>
          <a:noFill/>
        </p:spPr>
      </p:pic>
      <p:pic>
        <p:nvPicPr>
          <p:cNvPr id="28678" name="Picture 6" descr="Картинки по запросу лето одежда картинки для детей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 l="5559" t="16346" r="49971" b="6012"/>
          <a:stretch>
            <a:fillRect/>
          </a:stretch>
        </p:blipFill>
        <p:spPr bwMode="auto">
          <a:xfrm>
            <a:off x="2555776" y="3140968"/>
            <a:ext cx="2486171" cy="2952328"/>
          </a:xfrm>
          <a:prstGeom prst="rect">
            <a:avLst/>
          </a:prstGeom>
          <a:noFill/>
        </p:spPr>
      </p:pic>
      <p:pic>
        <p:nvPicPr>
          <p:cNvPr id="31746" name="Picture 2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484784"/>
            <a:ext cx="2304256" cy="3359364"/>
          </a:xfrm>
          <a:prstGeom prst="rect">
            <a:avLst/>
          </a:prstGeom>
          <a:noFill/>
        </p:spPr>
      </p:pic>
      <p:pic>
        <p:nvPicPr>
          <p:cNvPr id="7" name="Picture 4" descr="Похожее изображение">
            <a:hlinkClick r:id="" action="ppaction://noaction">
              <a:snd r:embed="rId7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188640"/>
            <a:ext cx="3877444" cy="3877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Д/и «Помоги собраться на прогулку»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2860836" cy="4061312"/>
          </a:xfrm>
          <a:prstGeom prst="rect">
            <a:avLst/>
          </a:prstGeom>
          <a:noFill/>
        </p:spPr>
      </p:pic>
      <p:pic>
        <p:nvPicPr>
          <p:cNvPr id="25602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72590" t="21137" r="9983" b="41214"/>
          <a:stretch>
            <a:fillRect/>
          </a:stretch>
        </p:blipFill>
        <p:spPr bwMode="auto">
          <a:xfrm>
            <a:off x="7596336" y="1772816"/>
            <a:ext cx="1080120" cy="1944216"/>
          </a:xfrm>
          <a:prstGeom prst="rect">
            <a:avLst/>
          </a:prstGeom>
          <a:noFill/>
        </p:spPr>
      </p:pic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4615" t="21137" r="28000" b="41214"/>
          <a:stretch>
            <a:fillRect/>
          </a:stretch>
        </p:blipFill>
        <p:spPr bwMode="auto">
          <a:xfrm>
            <a:off x="3419872" y="1772816"/>
            <a:ext cx="4176464" cy="1944216"/>
          </a:xfrm>
          <a:prstGeom prst="rect">
            <a:avLst/>
          </a:prstGeom>
          <a:noFill/>
        </p:spPr>
      </p:pic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49926" t="58786" r="31485" b="2537"/>
          <a:stretch>
            <a:fillRect/>
          </a:stretch>
        </p:blipFill>
        <p:spPr bwMode="auto">
          <a:xfrm>
            <a:off x="6156176" y="3717032"/>
            <a:ext cx="1152128" cy="1997275"/>
          </a:xfrm>
          <a:prstGeom prst="rect">
            <a:avLst/>
          </a:prstGeom>
          <a:noFill/>
        </p:spPr>
      </p:pic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4615" t="58786" r="50074" b="2537"/>
          <a:stretch>
            <a:fillRect/>
          </a:stretch>
        </p:blipFill>
        <p:spPr bwMode="auto">
          <a:xfrm>
            <a:off x="3419872" y="3717032"/>
            <a:ext cx="2808312" cy="1997275"/>
          </a:xfrm>
          <a:prstGeom prst="rect">
            <a:avLst/>
          </a:prstGeom>
          <a:noFill/>
        </p:spPr>
      </p:pic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68515" t="58786" r="115" b="2537"/>
          <a:stretch>
            <a:fillRect/>
          </a:stretch>
        </p:blipFill>
        <p:spPr bwMode="auto">
          <a:xfrm>
            <a:off x="7308304" y="3717032"/>
            <a:ext cx="1691680" cy="1925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Д/и «Расскажи о предмете»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628800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Что это?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85293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Каким цветом?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717032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Когда носят?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51723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Кто носит?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2770" name="AutoShape 2" descr="Картинки по запросу шапка детская картинкакартинки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Картинки по запросу шапка детская картинкакартинки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4" name="Picture 6" descr="Картинки по запросу сандалии картинка ребенок"/>
          <p:cNvPicPr>
            <a:picLocks noChangeAspect="1" noChangeArrowheads="1"/>
          </p:cNvPicPr>
          <p:nvPr/>
        </p:nvPicPr>
        <p:blipFill>
          <a:blip r:embed="rId2" cstate="print"/>
          <a:srcRect t="13793" r="3448" b="20690"/>
          <a:stretch>
            <a:fillRect/>
          </a:stretch>
        </p:blipFill>
        <p:spPr bwMode="auto">
          <a:xfrm>
            <a:off x="3131840" y="1340768"/>
            <a:ext cx="2016224" cy="1368152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3635896" y="2852936"/>
            <a:ext cx="93610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78" name="AutoShape 10" descr="Картинки по запросу туфли ребе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0" name="AutoShape 12" descr="Картинки по запросу туфли ребе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82" name="Picture 14" descr="Картинки по запросу туфли ребенок"/>
          <p:cNvPicPr>
            <a:picLocks noChangeAspect="1" noChangeArrowheads="1"/>
          </p:cNvPicPr>
          <p:nvPr/>
        </p:nvPicPr>
        <p:blipFill>
          <a:blip r:embed="rId3" cstate="print"/>
          <a:srcRect t="24000" b="8000"/>
          <a:stretch>
            <a:fillRect/>
          </a:stretch>
        </p:blipFill>
        <p:spPr bwMode="auto">
          <a:xfrm>
            <a:off x="6156176" y="1340768"/>
            <a:ext cx="1944216" cy="1322067"/>
          </a:xfrm>
          <a:prstGeom prst="rect">
            <a:avLst/>
          </a:prstGeom>
          <a:noFill/>
        </p:spPr>
      </p:pic>
      <p:sp>
        <p:nvSpPr>
          <p:cNvPr id="16" name="Овал 15"/>
          <p:cNvSpPr/>
          <p:nvPr/>
        </p:nvSpPr>
        <p:spPr>
          <a:xfrm>
            <a:off x="6948264" y="2852936"/>
            <a:ext cx="792088" cy="6480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84" name="AutoShape 16" descr="Картинки по запросу ле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86" name="Picture 18" descr="Картинки по запросу ле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717032"/>
            <a:ext cx="1512168" cy="1134126"/>
          </a:xfrm>
          <a:prstGeom prst="rect">
            <a:avLst/>
          </a:prstGeom>
          <a:noFill/>
        </p:spPr>
      </p:pic>
      <p:pic>
        <p:nvPicPr>
          <p:cNvPr id="32788" name="Picture 20" descr="Картинки по запросу осен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717032"/>
            <a:ext cx="1798960" cy="1144588"/>
          </a:xfrm>
          <a:prstGeom prst="rect">
            <a:avLst/>
          </a:prstGeom>
          <a:noFill/>
        </p:spPr>
      </p:pic>
      <p:pic>
        <p:nvPicPr>
          <p:cNvPr id="32790" name="Picture 22" descr="Картинки по запросу девоч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5085184"/>
            <a:ext cx="2562564" cy="1440160"/>
          </a:xfrm>
          <a:prstGeom prst="rect">
            <a:avLst/>
          </a:prstGeom>
          <a:noFill/>
        </p:spPr>
      </p:pic>
      <p:pic>
        <p:nvPicPr>
          <p:cNvPr id="32792" name="Picture 24" descr="Картинки по запросу мальчи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5085184"/>
            <a:ext cx="1536127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Назови предмет одежды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170" name="Picture 2" descr="Картинки по запросу одежда рисунки для детей"/>
          <p:cNvPicPr>
            <a:picLocks noChangeAspect="1" noChangeArrowheads="1"/>
          </p:cNvPicPr>
          <p:nvPr/>
        </p:nvPicPr>
        <p:blipFill>
          <a:blip r:embed="rId3" cstate="print"/>
          <a:srcRect l="2128" t="7636" r="52128" b="31273"/>
          <a:stretch>
            <a:fillRect/>
          </a:stretch>
        </p:blipFill>
        <p:spPr bwMode="auto">
          <a:xfrm rot="21139528">
            <a:off x="718012" y="1606628"/>
            <a:ext cx="3096344" cy="28803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4581128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itchFamily="34" charset="0"/>
              </a:rPr>
              <a:t>             </a:t>
            </a:r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ФУТБОЛКА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3" name="Picture 2" descr="Картинки по запросу одежда рисунки для де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37861">
            <a:off x="4819673" y="1551345"/>
            <a:ext cx="3827338" cy="25547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32040" y="4941168"/>
            <a:ext cx="36724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     </a:t>
            </a:r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РУБАШКА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одежда рисунки для детей"/>
          <p:cNvPicPr>
            <a:picLocks noChangeAspect="1" noChangeArrowheads="1"/>
          </p:cNvPicPr>
          <p:nvPr/>
        </p:nvPicPr>
        <p:blipFill>
          <a:blip r:embed="rId3" cstate="print"/>
          <a:srcRect l="6250" t="2232" r="56250" b="28571"/>
          <a:stretch>
            <a:fillRect/>
          </a:stretch>
        </p:blipFill>
        <p:spPr bwMode="auto">
          <a:xfrm rot="20989970">
            <a:off x="1002864" y="1450744"/>
            <a:ext cx="2329583" cy="30090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5013176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ПЛАТЬЕ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6148" name="Picture 4" descr="Картинки по запросу одежда рисунки для детей"/>
          <p:cNvPicPr>
            <a:picLocks noChangeAspect="1" noChangeArrowheads="1"/>
          </p:cNvPicPr>
          <p:nvPr/>
        </p:nvPicPr>
        <p:blipFill>
          <a:blip r:embed="rId3" cstate="print"/>
          <a:srcRect l="52266" t="8000" r="2001" b="33334"/>
          <a:stretch>
            <a:fillRect/>
          </a:stretch>
        </p:blipFill>
        <p:spPr bwMode="auto">
          <a:xfrm rot="455231">
            <a:off x="4765721" y="1415817"/>
            <a:ext cx="3528392" cy="31683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80112" y="486916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ЮБКА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l="2821" t="8000" r="52986" b="34668"/>
          <a:stretch>
            <a:fillRect/>
          </a:stretch>
        </p:blipFill>
        <p:spPr bwMode="auto">
          <a:xfrm rot="20751832">
            <a:off x="755576" y="1268760"/>
            <a:ext cx="3384376" cy="30963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4941168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ТУФЛИ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5126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l="52656" t="2667" r="3151" b="32001"/>
          <a:stretch>
            <a:fillRect/>
          </a:stretch>
        </p:blipFill>
        <p:spPr bwMode="auto">
          <a:xfrm rot="343619">
            <a:off x="4860032" y="836712"/>
            <a:ext cx="3384376" cy="35283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20072" y="4941168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НОСКИ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одежда рисунки для детей"/>
          <p:cNvPicPr>
            <a:picLocks noChangeAspect="1" noChangeArrowheads="1"/>
          </p:cNvPicPr>
          <p:nvPr/>
        </p:nvPicPr>
        <p:blipFill>
          <a:blip r:embed="rId3" cstate="print"/>
          <a:srcRect l="3771" t="10667" r="52868" b="33334"/>
          <a:stretch>
            <a:fillRect/>
          </a:stretch>
        </p:blipFill>
        <p:spPr bwMode="auto">
          <a:xfrm rot="20341866">
            <a:off x="683568" y="764704"/>
            <a:ext cx="3312368" cy="30243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5616" y="4581128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КЕПКА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5" name="Picture 2" descr="Картинки по запросу одежда рисунки для детей"/>
          <p:cNvPicPr>
            <a:picLocks noChangeAspect="1" noChangeArrowheads="1"/>
          </p:cNvPicPr>
          <p:nvPr/>
        </p:nvPicPr>
        <p:blipFill>
          <a:blip r:embed="rId3" cstate="print"/>
          <a:srcRect l="52787" t="13333" r="1966" b="36001"/>
          <a:stretch>
            <a:fillRect/>
          </a:stretch>
        </p:blipFill>
        <p:spPr bwMode="auto">
          <a:xfrm rot="1953406">
            <a:off x="5148064" y="1124744"/>
            <a:ext cx="3456384" cy="27363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96136" y="4653136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ШЛЯПА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Д/и «Третий лишний»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060848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Задание: назовите третий лишний предмет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5362" name="Picture 2" descr="Картинки по запросу одежда и обувь рисунки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 l="2128" t="9040" r="53191" b="27682"/>
          <a:stretch>
            <a:fillRect/>
          </a:stretch>
        </p:blipFill>
        <p:spPr bwMode="auto">
          <a:xfrm>
            <a:off x="683568" y="3573016"/>
            <a:ext cx="2448272" cy="2448272"/>
          </a:xfrm>
          <a:prstGeom prst="rect">
            <a:avLst/>
          </a:prstGeom>
          <a:noFill/>
        </p:spPr>
      </p:pic>
      <p:pic>
        <p:nvPicPr>
          <p:cNvPr id="5" name="Picture 2" descr="Картинки по запросу одежда и обувь рисунки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 l="53192" t="12053" r="2128" b="30695"/>
          <a:stretch>
            <a:fillRect/>
          </a:stretch>
        </p:blipFill>
        <p:spPr bwMode="auto">
          <a:xfrm>
            <a:off x="3563888" y="3573016"/>
            <a:ext cx="2626398" cy="2376264"/>
          </a:xfrm>
          <a:prstGeom prst="rect">
            <a:avLst/>
          </a:prstGeom>
          <a:noFill/>
        </p:spPr>
      </p:pic>
      <p:pic>
        <p:nvPicPr>
          <p:cNvPr id="15364" name="Picture 4" descr="Картинки по запросу картинки фруктов для малышей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573016"/>
            <a:ext cx="1512168" cy="238371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охожее изображение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 l="52381" t="4855" r="3175" b="32036"/>
          <a:stretch>
            <a:fillRect/>
          </a:stretch>
        </p:blipFill>
        <p:spPr bwMode="auto">
          <a:xfrm>
            <a:off x="251520" y="3768466"/>
            <a:ext cx="2592288" cy="2407125"/>
          </a:xfrm>
          <a:prstGeom prst="rect">
            <a:avLst/>
          </a:prstGeom>
          <a:noFill/>
        </p:spPr>
      </p:pic>
      <p:pic>
        <p:nvPicPr>
          <p:cNvPr id="4" name="Picture 2" descr="Похожее изображение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 l="3390" t="4855" r="52542" b="29609"/>
          <a:stretch>
            <a:fillRect/>
          </a:stretch>
        </p:blipFill>
        <p:spPr bwMode="auto">
          <a:xfrm>
            <a:off x="6372200" y="3717032"/>
            <a:ext cx="2312257" cy="240119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76470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Д/и «Третий лишний»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Задание: назовите третий лишний предмет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14340" name="Picture 4" descr="Картинки по запросу мультяшная собака картинка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789040"/>
            <a:ext cx="3168352" cy="2316533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424936" cy="147002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Д/и «Назови одним словом»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3314" name="Picture 2" descr="Картинки по запросу детские рисунки обув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8"/>
            <a:ext cx="3917816" cy="2592288"/>
          </a:xfrm>
          <a:prstGeom prst="rect">
            <a:avLst/>
          </a:prstGeom>
          <a:noFill/>
        </p:spPr>
      </p:pic>
      <p:pic>
        <p:nvPicPr>
          <p:cNvPr id="13316" name="Picture 4" descr="Картинки по запросу детские рисунки обув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988840"/>
            <a:ext cx="2664296" cy="2664296"/>
          </a:xfrm>
          <a:prstGeom prst="rect">
            <a:avLst/>
          </a:prstGeom>
          <a:noFill/>
        </p:spPr>
      </p:pic>
      <p:pic>
        <p:nvPicPr>
          <p:cNvPr id="13318" name="Picture 6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988841"/>
            <a:ext cx="2088232" cy="26642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5373216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  <a:latin typeface="Arial Black" pitchFamily="34" charset="0"/>
              </a:rPr>
              <a:t>ОБУВЬ</a:t>
            </a:r>
            <a:endParaRPr lang="ru-RU" sz="54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24936" cy="147002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Д/и «Опиши двумя словами»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558924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B050"/>
                </a:solidFill>
                <a:latin typeface="Arial Black" pitchFamily="34" charset="0"/>
              </a:rPr>
              <a:t>ГОЛОВНЫЕ УБОРЫ</a:t>
            </a:r>
            <a:endParaRPr lang="ru-RU" sz="44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21506" name="Picture 2" descr="Картинки по запросу детские рисунки головные уб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7488832" cy="4033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122</Words>
  <Application>Microsoft Office PowerPoint</Application>
  <PresentationFormat>Экран (4:3)</PresentationFormat>
  <Paragraphs>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Предметы вокруг нас: Одежда, обувь,  головные уборы</vt:lpstr>
      <vt:lpstr>Назови предмет одежды</vt:lpstr>
      <vt:lpstr>Слайд 3</vt:lpstr>
      <vt:lpstr>Слайд 4</vt:lpstr>
      <vt:lpstr>Слайд 5</vt:lpstr>
      <vt:lpstr>Д/и «Третий лишний»</vt:lpstr>
      <vt:lpstr>Задание: назовите третий лишний предмет </vt:lpstr>
      <vt:lpstr>Д/и «Назови одним словом»</vt:lpstr>
      <vt:lpstr>Д/и «Опиши двумя словами»</vt:lpstr>
      <vt:lpstr>Д/и «Назови одним словом»</vt:lpstr>
      <vt:lpstr>Слайд 11</vt:lpstr>
      <vt:lpstr>Слайд 12</vt:lpstr>
      <vt:lpstr>Д/и «Разложи одежду и обувь по полочкам в шкафу»</vt:lpstr>
      <vt:lpstr>Слайд 14</vt:lpstr>
      <vt:lpstr>Слайд 15</vt:lpstr>
      <vt:lpstr>Слайд 16</vt:lpstr>
      <vt:lpstr>Слайд 17</vt:lpstr>
      <vt:lpstr>Д/и «Помоги собраться на прогулку»</vt:lpstr>
      <vt:lpstr>Д/и «Расскажи о предмете»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символика нашей страны</dc:title>
  <dc:creator>1</dc:creator>
  <cp:lastModifiedBy>1</cp:lastModifiedBy>
  <cp:revision>47</cp:revision>
  <dcterms:created xsi:type="dcterms:W3CDTF">2017-10-28T07:24:22Z</dcterms:created>
  <dcterms:modified xsi:type="dcterms:W3CDTF">2017-10-30T15:44:49Z</dcterms:modified>
</cp:coreProperties>
</file>