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C9C32-45F8-4385-80C0-4593E85EB72E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C94C-2FBB-45B3-9010-29D36010C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827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C9C32-45F8-4385-80C0-4593E85EB72E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C94C-2FBB-45B3-9010-29D36010C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075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C9C32-45F8-4385-80C0-4593E85EB72E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C94C-2FBB-45B3-9010-29D36010C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70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C9C32-45F8-4385-80C0-4593E85EB72E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C94C-2FBB-45B3-9010-29D36010C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363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C9C32-45F8-4385-80C0-4593E85EB72E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C94C-2FBB-45B3-9010-29D36010C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923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C9C32-45F8-4385-80C0-4593E85EB72E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C94C-2FBB-45B3-9010-29D36010C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25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C9C32-45F8-4385-80C0-4593E85EB72E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C94C-2FBB-45B3-9010-29D36010C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0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C9C32-45F8-4385-80C0-4593E85EB72E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C94C-2FBB-45B3-9010-29D36010C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933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C9C32-45F8-4385-80C0-4593E85EB72E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C94C-2FBB-45B3-9010-29D36010C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402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C9C32-45F8-4385-80C0-4593E85EB72E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C94C-2FBB-45B3-9010-29D36010C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879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C9C32-45F8-4385-80C0-4593E85EB72E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C94C-2FBB-45B3-9010-29D36010C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051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C9C32-45F8-4385-80C0-4593E85EB72E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DC94C-2FBB-45B3-9010-29D36010C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929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914400"/>
            <a:ext cx="9144000" cy="1177636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/>
              <a:t>Практическая работа по математике</a:t>
            </a:r>
            <a:br>
              <a:rPr lang="ru-RU" sz="4400" b="1" dirty="0" smtClean="0"/>
            </a:br>
            <a:r>
              <a:rPr lang="ru-RU" sz="4000" b="1" dirty="0" smtClean="0"/>
              <a:t>3 класс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092037"/>
            <a:ext cx="9144000" cy="4336472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Тема: Цена, количество, стоимость </a:t>
            </a:r>
          </a:p>
          <a:p>
            <a:r>
              <a:rPr lang="ru-RU" sz="4800" b="1" dirty="0"/>
              <a:t> </a:t>
            </a:r>
            <a:r>
              <a:rPr lang="ru-RU" sz="4800" b="1" dirty="0" smtClean="0"/>
              <a:t>               </a:t>
            </a:r>
            <a:r>
              <a:rPr lang="ru-RU" sz="2800" b="1" dirty="0" smtClean="0"/>
              <a:t>Работу выполнила:</a:t>
            </a:r>
          </a:p>
          <a:p>
            <a:r>
              <a:rPr lang="ru-RU" sz="2800" b="1" dirty="0" smtClean="0"/>
              <a:t>                                                учитель ГБОУ «Школа № 1272</a:t>
            </a:r>
          </a:p>
          <a:p>
            <a:r>
              <a:rPr lang="ru-RU" sz="2800" b="1" dirty="0" smtClean="0"/>
              <a:t>                                                  </a:t>
            </a:r>
            <a:r>
              <a:rPr lang="ru-RU" sz="2800" b="1" dirty="0" err="1" smtClean="0"/>
              <a:t>Горелкина</a:t>
            </a:r>
            <a:r>
              <a:rPr lang="ru-RU" sz="2800" b="1" dirty="0" smtClean="0"/>
              <a:t> Евгения Степановна</a:t>
            </a:r>
          </a:p>
          <a:p>
            <a:endParaRPr lang="ru-RU" sz="2800" b="1" dirty="0" smtClean="0"/>
          </a:p>
          <a:p>
            <a:r>
              <a:rPr lang="ru-RU" sz="2800" b="1" dirty="0" smtClean="0"/>
              <a:t>Москва, 2023г.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894047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r>
              <a:rPr lang="ru-RU" sz="4000" b="1" dirty="0" smtClean="0"/>
              <a:t>Цель: закрепить ЗУН нахождения цены, </a:t>
            </a:r>
            <a:br>
              <a:rPr lang="ru-RU" sz="4000" b="1" dirty="0" smtClean="0"/>
            </a:br>
            <a:r>
              <a:rPr lang="ru-RU" sz="4000" b="1" dirty="0"/>
              <a:t> </a:t>
            </a:r>
            <a:r>
              <a:rPr lang="ru-RU" sz="4000" b="1" dirty="0" smtClean="0"/>
              <a:t>           количества, стоимости.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                                   </a:t>
            </a:r>
            <a:r>
              <a:rPr lang="ru-RU" sz="3600" dirty="0" smtClean="0"/>
              <a:t>Задачи:</a:t>
            </a:r>
          </a:p>
          <a:p>
            <a:pPr marL="0" indent="0">
              <a:buNone/>
            </a:pPr>
            <a:r>
              <a:rPr lang="ru-RU" dirty="0" smtClean="0"/>
              <a:t>1. Закрепить умение решать простые задачи. </a:t>
            </a:r>
          </a:p>
          <a:p>
            <a:pPr marL="0" indent="0">
              <a:buNone/>
            </a:pPr>
            <a:r>
              <a:rPr lang="ru-RU" dirty="0" smtClean="0"/>
              <a:t>2. Закрепить умение выделять в задаче условие, вопрос, ответ.</a:t>
            </a:r>
          </a:p>
          <a:p>
            <a:pPr marL="0" indent="0">
              <a:buNone/>
            </a:pPr>
            <a:r>
              <a:rPr lang="ru-RU" dirty="0" smtClean="0"/>
              <a:t>3. Закрепить вычислительные навыки на табличное умножение и деление.</a:t>
            </a:r>
          </a:p>
          <a:p>
            <a:pPr marL="0" indent="0">
              <a:buNone/>
            </a:pPr>
            <a:r>
              <a:rPr lang="ru-RU" dirty="0"/>
              <a:t>4</a:t>
            </a:r>
            <a:r>
              <a:rPr lang="ru-RU" dirty="0" smtClean="0"/>
              <a:t>. Развивать логическое мышление.</a:t>
            </a:r>
          </a:p>
          <a:p>
            <a:pPr marL="0" indent="0">
              <a:buNone/>
            </a:pPr>
            <a:r>
              <a:rPr lang="ru-RU" dirty="0" smtClean="0"/>
              <a:t>5.Формировать умение работать в группе.</a:t>
            </a:r>
          </a:p>
          <a:p>
            <a:pPr marL="0" indent="0">
              <a:buNone/>
            </a:pPr>
            <a:r>
              <a:rPr lang="ru-RU" dirty="0" smtClean="0"/>
              <a:t>6. Развивать самостоятельность.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3243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62000"/>
            <a:ext cx="10515600" cy="5414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Каждой группе даны разные задания по теме «Цена, количество, стоимость». Работа выполняется в группах по 4 человека.</a:t>
            </a:r>
          </a:p>
          <a:p>
            <a:pPr marL="0" indent="0">
              <a:buNone/>
            </a:pPr>
            <a:r>
              <a:rPr lang="ru-RU" sz="4000" b="1" dirty="0"/>
              <a:t> </a:t>
            </a:r>
            <a:r>
              <a:rPr lang="ru-RU" sz="4000" b="1" dirty="0" smtClean="0"/>
              <a:t>                                </a:t>
            </a:r>
            <a:r>
              <a:rPr lang="ru-RU" sz="3600" b="1" dirty="0" smtClean="0"/>
              <a:t>1 группа</a:t>
            </a:r>
          </a:p>
          <a:p>
            <a:pPr marL="0" indent="0">
              <a:buNone/>
            </a:pPr>
            <a:r>
              <a:rPr lang="ru-RU" dirty="0" smtClean="0"/>
              <a:t>Оборудование: 20 простых карандашей.</a:t>
            </a:r>
          </a:p>
          <a:p>
            <a:pPr marL="0" indent="0">
              <a:buNone/>
            </a:pPr>
            <a:r>
              <a:rPr lang="ru-RU" dirty="0" smtClean="0"/>
              <a:t>                                            Задание № 1.</a:t>
            </a:r>
          </a:p>
          <a:p>
            <a:pPr marL="0" indent="0">
              <a:buNone/>
            </a:pPr>
            <a:r>
              <a:rPr lang="ru-RU" dirty="0" smtClean="0"/>
              <a:t> Вычислить цену одного карандаша, если их общая стоимость - 120 рублей. (Работу выполнить с использованием формулы и таблицы</a:t>
            </a:r>
            <a:r>
              <a:rPr lang="ru-RU" dirty="0"/>
              <a:t> </a:t>
            </a:r>
            <a:r>
              <a:rPr lang="ru-RU" dirty="0" smtClean="0"/>
              <a:t>«Цена, количество, стоимость»).</a:t>
            </a:r>
          </a:p>
          <a:p>
            <a:pPr marL="0" indent="0">
              <a:buNone/>
            </a:pPr>
            <a:r>
              <a:rPr lang="ru-RU" dirty="0" smtClean="0"/>
              <a:t>                                            Задание № 2.</a:t>
            </a:r>
          </a:p>
          <a:p>
            <a:pPr marL="0" indent="0">
              <a:buNone/>
            </a:pPr>
            <a:r>
              <a:rPr lang="ru-RU" dirty="0"/>
              <a:t>К</a:t>
            </a:r>
            <a:r>
              <a:rPr lang="ru-RU" dirty="0" smtClean="0"/>
              <a:t>акое количество красных, синих, зеленых и жёлтых карандашей необходимо взять каждому ученику группы, если известно, что у одного ученика 2 карандаша одинакового цвета. Вычислить их стоимость, если цена одного карандаша -</a:t>
            </a:r>
            <a:r>
              <a:rPr lang="ru-RU" smtClean="0"/>
              <a:t>5 рублей.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7544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                                         </a:t>
            </a:r>
            <a:r>
              <a:rPr lang="ru-RU" sz="3600" b="1" dirty="0" smtClean="0"/>
              <a:t>2 группа</a:t>
            </a:r>
            <a:br>
              <a:rPr lang="ru-RU" sz="3600" b="1" dirty="0" smtClean="0"/>
            </a:br>
            <a:r>
              <a:rPr lang="ru-RU" sz="2800" dirty="0"/>
              <a:t> </a:t>
            </a:r>
            <a:r>
              <a:rPr lang="ru-RU" sz="2800" dirty="0" smtClean="0"/>
              <a:t>Оборудование: 15 луковиц.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                            Задание № 1. </a:t>
            </a:r>
          </a:p>
          <a:p>
            <a:pPr marL="0" indent="0">
              <a:buNone/>
            </a:pPr>
            <a:r>
              <a:rPr lang="ru-RU" dirty="0"/>
              <a:t>З</a:t>
            </a:r>
            <a:r>
              <a:rPr lang="ru-RU" dirty="0" smtClean="0"/>
              <a:t>а луковицы для приготовления салата заплатили 48 рублей по  4 рубля за каждую. Определить количество луковиц, необходимых для салата. Работу выполнить с использованием формулы и таблицы</a:t>
            </a:r>
            <a:r>
              <a:rPr lang="ru-RU" dirty="0"/>
              <a:t> </a:t>
            </a:r>
            <a:r>
              <a:rPr lang="ru-RU" dirty="0" smtClean="0"/>
              <a:t>«Цена, количество, стоимость».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Задание № 2.</a:t>
            </a:r>
          </a:p>
          <a:p>
            <a:pPr marL="0" indent="0">
              <a:buNone/>
            </a:pPr>
            <a:r>
              <a:rPr lang="ru-RU" dirty="0" smtClean="0"/>
              <a:t>Узнать стоимость всех луковиц, лежащих на столе группы.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2865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  </a:t>
            </a:r>
            <a:r>
              <a:rPr lang="ru-RU" sz="3600" b="1" dirty="0" smtClean="0"/>
              <a:t>3 группа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dirty="0" smtClean="0"/>
              <a:t>Оборудование: тетради в клетку</a:t>
            </a:r>
            <a:r>
              <a:rPr lang="ru-RU" sz="2800" b="1" dirty="0" smtClean="0"/>
              <a:t>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Задание № 1.</a:t>
            </a:r>
          </a:p>
          <a:p>
            <a:pPr marL="0" indent="0">
              <a:buNone/>
            </a:pPr>
            <a:r>
              <a:rPr lang="ru-RU" dirty="0" smtClean="0"/>
              <a:t>Узнать стоимость тетрадей для учащихся класса, если цена одной тетради 4 рубля (по 1 тетради на ученика). Работу выполнить с использованием формулы и таблицы</a:t>
            </a:r>
            <a:r>
              <a:rPr lang="ru-RU" dirty="0"/>
              <a:t> </a:t>
            </a:r>
            <a:r>
              <a:rPr lang="ru-RU" dirty="0" smtClean="0"/>
              <a:t>«Цена, количество, стоимость».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Задание № 2.</a:t>
            </a:r>
          </a:p>
          <a:p>
            <a:pPr marL="0" indent="0">
              <a:buNone/>
            </a:pPr>
            <a:r>
              <a:rPr lang="ru-RU" dirty="0" smtClean="0"/>
              <a:t> Узнать количество тетрадей для учащихся всего класса на год (по 2 тетради в месяц на ученика).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22934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326</Words>
  <Application>Microsoft Office PowerPoint</Application>
  <PresentationFormat>Широкоэкранный</PresentationFormat>
  <Paragraphs>33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Практическая работа по математике 3 класс</vt:lpstr>
      <vt:lpstr>  Цель: закрепить ЗУН нахождения цены,              количества, стоимости.</vt:lpstr>
      <vt:lpstr>    </vt:lpstr>
      <vt:lpstr>                                         2 группа  Оборудование: 15 луковиц.</vt:lpstr>
      <vt:lpstr>                            3 группа Оборудование: тетради в клетку.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Практическая работа по математике 3 класс</dc:title>
  <dc:creator>Admin</dc:creator>
  <cp:lastModifiedBy>Admin</cp:lastModifiedBy>
  <cp:revision>36</cp:revision>
  <dcterms:created xsi:type="dcterms:W3CDTF">2023-08-09T13:54:15Z</dcterms:created>
  <dcterms:modified xsi:type="dcterms:W3CDTF">2023-11-07T17:08:40Z</dcterms:modified>
</cp:coreProperties>
</file>