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3" r:id="rId6"/>
    <p:sldId id="265" r:id="rId7"/>
    <p:sldId id="266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>
        <p:scale>
          <a:sx n="70" d="100"/>
          <a:sy n="70" d="100"/>
        </p:scale>
        <p:origin x="-12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E4C9-F777-4402-B079-E53C54AF543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7808F2B-4B1C-4319-83AA-AEACD9DAE3E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E4C9-F777-4402-B079-E53C54AF543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8F2B-4B1C-4319-83AA-AEACD9DAE3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E4C9-F777-4402-B079-E53C54AF543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8F2B-4B1C-4319-83AA-AEACD9DAE3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E4C9-F777-4402-B079-E53C54AF543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8F2B-4B1C-4319-83AA-AEACD9DAE3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E4C9-F777-4402-B079-E53C54AF543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8F2B-4B1C-4319-83AA-AEACD9DAE3E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E4C9-F777-4402-B079-E53C54AF543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8F2B-4B1C-4319-83AA-AEACD9DAE3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E4C9-F777-4402-B079-E53C54AF543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8F2B-4B1C-4319-83AA-AEACD9DAE3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E4C9-F777-4402-B079-E53C54AF543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8F2B-4B1C-4319-83AA-AEACD9DAE3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E4C9-F777-4402-B079-E53C54AF543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8F2B-4B1C-4319-83AA-AEACD9DAE3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E4C9-F777-4402-B079-E53C54AF543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8F2B-4B1C-4319-83AA-AEACD9DAE3E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E4C9-F777-4402-B079-E53C54AF543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08F2B-4B1C-4319-83AA-AEACD9DAE3E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362E4C9-F777-4402-B079-E53C54AF543C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7808F2B-4B1C-4319-83AA-AEACD9DAE3E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этруски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351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Интересный  факт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Этрусков по праву считают одной из самых удивительных загадок в истории. Ученые точно не знают, откуда они пришли и на каком языке говорили. До сих пор не прояснен вопрос о возможной связи между этрусками и русскими</a:t>
            </a:r>
          </a:p>
        </p:txBody>
      </p:sp>
    </p:spTree>
    <p:extLst>
      <p:ext uri="{BB962C8B-B14F-4D97-AF65-F5344CB8AC3E}">
        <p14:creationId xmlns:p14="http://schemas.microsoft.com/office/powerpoint/2010/main" val="270086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69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Этруски верили, что каждому народу отведён свой срок существования. Себе они отвели десять столетий. Так и произошло: в I веке до н. э. одна из величайших культур античности ушла в небытие.</a:t>
            </a:r>
          </a:p>
        </p:txBody>
      </p:sp>
    </p:spTree>
    <p:extLst>
      <p:ext uri="{BB962C8B-B14F-4D97-AF65-F5344CB8AC3E}">
        <p14:creationId xmlns:p14="http://schemas.microsoft.com/office/powerpoint/2010/main" val="39414912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Этруски – древние европейские племена, жившие в III тысячелетии до нашей эры на территории </a:t>
            </a:r>
            <a:r>
              <a:rPr lang="ru-RU" dirty="0" err="1"/>
              <a:t>Аппенинского</a:t>
            </a:r>
            <a:r>
              <a:rPr lang="ru-RU" dirty="0"/>
              <a:t> полуострова. Они явились создателями цивилизации, на основании которой возникла римская государственность и культура.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40837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Ворота в </a:t>
            </a:r>
            <a:r>
              <a:rPr lang="ru-RU" dirty="0" err="1"/>
              <a:t>Вольтерре</a:t>
            </a:r>
            <a:r>
              <a:rPr lang="ru-RU" dirty="0"/>
              <a:t>. 3-2 </a:t>
            </a:r>
            <a:r>
              <a:rPr lang="ru-RU" dirty="0" err="1"/>
              <a:t>в.в</a:t>
            </a:r>
            <a:r>
              <a:rPr lang="ru-RU" dirty="0"/>
              <a:t>. до н.э.</a:t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6572250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93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227" y="764704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ru-RU" dirty="0"/>
              <a:t>Уже в 8 веке до н.э. этруски заявили о себе </a:t>
            </a:r>
            <a:br>
              <a:rPr lang="ru-RU" dirty="0"/>
            </a:br>
            <a:r>
              <a:rPr lang="ru-RU" dirty="0"/>
              <a:t>как отважные мореходы и торговцы</a:t>
            </a:r>
            <a:br>
              <a:rPr lang="ru-RU" dirty="0"/>
            </a:br>
            <a:endParaRPr lang="ru-RU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36912"/>
            <a:ext cx="7236579" cy="3920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8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 где жили 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6566911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70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91</TotalTime>
  <Words>136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Аптека</vt:lpstr>
      <vt:lpstr>этруски</vt:lpstr>
      <vt:lpstr>Интересный  факт</vt:lpstr>
      <vt:lpstr>Презентация PowerPoint</vt:lpstr>
      <vt:lpstr>Презентация PowerPoint</vt:lpstr>
      <vt:lpstr>Презентация PowerPoint</vt:lpstr>
      <vt:lpstr>Ворота в Вольтерре. 3-2 в.в. до н.э. </vt:lpstr>
      <vt:lpstr>Уже в 8 веке до н.э. этруски заявили о себе  как отважные мореходы и торговцы </vt:lpstr>
      <vt:lpstr>Дома где жили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этруски</dc:title>
  <dc:creator>Admin</dc:creator>
  <cp:lastModifiedBy>Admin</cp:lastModifiedBy>
  <cp:revision>7</cp:revision>
  <dcterms:created xsi:type="dcterms:W3CDTF">2021-04-29T14:53:30Z</dcterms:created>
  <dcterms:modified xsi:type="dcterms:W3CDTF">2023-06-05T18:06:35Z</dcterms:modified>
</cp:coreProperties>
</file>