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69" r:id="rId2"/>
    <p:sldId id="306" r:id="rId3"/>
    <p:sldId id="307" r:id="rId4"/>
    <p:sldId id="308" r:id="rId5"/>
    <p:sldId id="309" r:id="rId6"/>
    <p:sldId id="310" r:id="rId7"/>
    <p:sldId id="311" r:id="rId8"/>
    <p:sldId id="284" r:id="rId9"/>
    <p:sldId id="291" r:id="rId10"/>
    <p:sldId id="312" r:id="rId11"/>
    <p:sldId id="313" r:id="rId12"/>
    <p:sldId id="30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C6FF"/>
    <a:srgbClr val="F9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CF94C-7CF5-4298-AC06-0E189C3350B9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78323-A811-42ED-898A-78101F552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540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78323-A811-42ED-898A-78101F5526F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371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0DB40B9-02ED-469B-A9EF-0402B2D16AF1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2E36967-C7F5-4230-88F7-E35458E13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40B9-02ED-469B-A9EF-0402B2D16AF1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6967-C7F5-4230-88F7-E35458E13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D0DB40B9-02ED-469B-A9EF-0402B2D16AF1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2E36967-C7F5-4230-88F7-E35458E13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40B9-02ED-469B-A9EF-0402B2D16AF1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6967-C7F5-4230-88F7-E35458E13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0DB40B9-02ED-469B-A9EF-0402B2D16AF1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F2E36967-C7F5-4230-88F7-E35458E13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40B9-02ED-469B-A9EF-0402B2D16AF1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6967-C7F5-4230-88F7-E35458E13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40B9-02ED-469B-A9EF-0402B2D16AF1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6967-C7F5-4230-88F7-E35458E13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40B9-02ED-469B-A9EF-0402B2D16AF1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6967-C7F5-4230-88F7-E35458E13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0DB40B9-02ED-469B-A9EF-0402B2D16AF1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6967-C7F5-4230-88F7-E35458E13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40B9-02ED-469B-A9EF-0402B2D16AF1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6967-C7F5-4230-88F7-E35458E13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40B9-02ED-469B-A9EF-0402B2D16AF1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6967-C7F5-4230-88F7-E35458E134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0DB40B9-02ED-469B-A9EF-0402B2D16AF1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2E36967-C7F5-4230-88F7-E35458E13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1988840"/>
            <a:ext cx="5114778" cy="2520280"/>
          </a:xfrm>
        </p:spPr>
        <p:txBody>
          <a:bodyPr>
            <a:noAutofit/>
          </a:bodyPr>
          <a:lstStyle/>
          <a:p>
            <a:pPr algn="ctr"/>
            <a:endParaRPr lang="ru-RU" sz="4000" b="1" dirty="0" smtClean="0">
              <a:solidFill>
                <a:srgbClr val="FFC00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FFC000"/>
                </a:solidFill>
              </a:rPr>
              <a:t>«Звук и буква «И»</a:t>
            </a:r>
          </a:p>
          <a:p>
            <a:pPr algn="ctr"/>
            <a:endParaRPr lang="ru-RU" sz="4000" dirty="0" smtClean="0">
              <a:solidFill>
                <a:srgbClr val="FFC000"/>
              </a:solidFill>
            </a:endParaRPr>
          </a:p>
          <a:p>
            <a:pPr algn="ctr"/>
            <a:endParaRPr lang="ru-RU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4000" dirty="0" smtClean="0">
              <a:solidFill>
                <a:srgbClr val="FFC000"/>
              </a:solidFill>
            </a:endParaRPr>
          </a:p>
          <a:p>
            <a:pPr algn="ctr"/>
            <a:endParaRPr lang="ru-RU" sz="4000" dirty="0">
              <a:solidFill>
                <a:srgbClr val="FFC000"/>
              </a:solidFill>
            </a:endParaRPr>
          </a:p>
          <a:p>
            <a:pPr algn="ctr"/>
            <a:endParaRPr lang="ru-RU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Обведи предметы в названии которых есть звук </a:t>
            </a:r>
            <a:r>
              <a:rPr lang="ru-RU" sz="2800" dirty="0">
                <a:solidFill>
                  <a:srgbClr val="FF0000"/>
                </a:solidFill>
              </a:rPr>
              <a:t>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7341"/>
            <a:ext cx="7239000" cy="3331406"/>
          </a:xfrm>
        </p:spPr>
      </p:pic>
    </p:spTree>
    <p:extLst>
      <p:ext uri="{BB962C8B-B14F-4D97-AF65-F5344CB8AC3E}">
        <p14:creationId xmlns:p14="http://schemas.microsoft.com/office/powerpoint/2010/main" val="2151129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r>
              <a:rPr lang="ru-RU" sz="2800" dirty="0"/>
              <a:t>Определите место звука </a:t>
            </a:r>
            <a:r>
              <a:rPr lang="ru-RU" sz="2800" dirty="0">
                <a:solidFill>
                  <a:srgbClr val="FF0000"/>
                </a:solidFill>
              </a:rPr>
              <a:t>и</a:t>
            </a:r>
            <a:r>
              <a:rPr lang="ru-RU" sz="2800" dirty="0"/>
              <a:t> на </a:t>
            </a:r>
            <a:r>
              <a:rPr lang="ru-RU" sz="2800" dirty="0" smtClean="0"/>
              <a:t>схеме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68453"/>
            <a:ext cx="7239000" cy="3729181"/>
          </a:xfrm>
        </p:spPr>
      </p:pic>
    </p:spTree>
    <p:extLst>
      <p:ext uri="{BB962C8B-B14F-4D97-AF65-F5344CB8AC3E}">
        <p14:creationId xmlns:p14="http://schemas.microsoft.com/office/powerpoint/2010/main" val="3223506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3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0" dirty="0">
                <a:solidFill>
                  <a:srgbClr val="00B0F0"/>
                </a:solidFill>
              </a:rPr>
              <a:t>Раз – брусок и два – брусок,</a:t>
            </a:r>
            <a:r>
              <a:rPr lang="ru-RU" sz="1800" dirty="0">
                <a:solidFill>
                  <a:srgbClr val="00B0F0"/>
                </a:solidFill>
              </a:rPr>
              <a:t/>
            </a:r>
            <a:br>
              <a:rPr lang="ru-RU" sz="1800" dirty="0">
                <a:solidFill>
                  <a:srgbClr val="00B0F0"/>
                </a:solidFill>
              </a:rPr>
            </a:br>
            <a:r>
              <a:rPr lang="ru-RU" sz="1800" b="0" dirty="0">
                <a:solidFill>
                  <a:srgbClr val="00B0F0"/>
                </a:solidFill>
              </a:rPr>
              <a:t>Плюс один наискосок,</a:t>
            </a:r>
            <a:r>
              <a:rPr lang="ru-RU" sz="1800" dirty="0">
                <a:solidFill>
                  <a:srgbClr val="00B0F0"/>
                </a:solidFill>
              </a:rPr>
              <a:t/>
            </a:r>
            <a:br>
              <a:rPr lang="ru-RU" sz="1800" dirty="0">
                <a:solidFill>
                  <a:srgbClr val="00B0F0"/>
                </a:solidFill>
              </a:rPr>
            </a:br>
            <a:r>
              <a:rPr lang="ru-RU" sz="1800" b="0" dirty="0">
                <a:solidFill>
                  <a:srgbClr val="00B0F0"/>
                </a:solidFill>
              </a:rPr>
              <a:t>Снизу, сверху – уголки,</a:t>
            </a:r>
            <a:r>
              <a:rPr lang="ru-RU" sz="1800" dirty="0">
                <a:solidFill>
                  <a:srgbClr val="00B0F0"/>
                </a:solidFill>
              </a:rPr>
              <a:t/>
            </a:r>
            <a:br>
              <a:rPr lang="ru-RU" sz="1800" dirty="0">
                <a:solidFill>
                  <a:srgbClr val="00B0F0"/>
                </a:solidFill>
              </a:rPr>
            </a:br>
            <a:r>
              <a:rPr lang="ru-RU" sz="1800" b="0" dirty="0">
                <a:solidFill>
                  <a:srgbClr val="00B0F0"/>
                </a:solidFill>
              </a:rPr>
              <a:t>А всё вместе – буква И.</a:t>
            </a:r>
            <a:endParaRPr lang="ru-RU" sz="1800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60" y="1609725"/>
            <a:ext cx="3424880" cy="4846638"/>
          </a:xfrm>
        </p:spPr>
      </p:pic>
    </p:spTree>
    <p:extLst>
      <p:ext uri="{BB962C8B-B14F-4D97-AF65-F5344CB8AC3E}">
        <p14:creationId xmlns:p14="http://schemas.microsoft.com/office/powerpoint/2010/main" val="680874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>
            <a:normAutofit/>
          </a:bodyPr>
          <a:lstStyle/>
          <a:p>
            <a:r>
              <a:rPr lang="ru-RU" sz="4000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C000"/>
                </a:solidFill>
              </a:rPr>
              <a:t>Игра </a:t>
            </a:r>
            <a:r>
              <a:rPr lang="ru-RU" sz="4000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C000"/>
                </a:solidFill>
              </a:rPr>
              <a:t>«изобрази </a:t>
            </a:r>
            <a:r>
              <a:rPr lang="ru-RU" sz="4000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C000"/>
                </a:solidFill>
              </a:rPr>
              <a:t>букву»</a:t>
            </a:r>
            <a:br>
              <a:rPr lang="ru-RU" sz="4000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C000"/>
                </a:solidFill>
              </a:rPr>
            </a:br>
            <a:r>
              <a:rPr lang="ru-RU" sz="31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B0F0"/>
                </a:solidFill>
              </a:rPr>
              <a:t>А хотите, я научу вас,</a:t>
            </a:r>
            <a:br>
              <a:rPr lang="ru-RU" sz="31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B0F0"/>
                </a:solidFill>
              </a:rPr>
            </a:br>
            <a:r>
              <a:rPr lang="ru-RU" sz="31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B0F0"/>
                </a:solidFill>
              </a:rPr>
              <a:t> как разными способами можно </a:t>
            </a:r>
            <a:r>
              <a:rPr lang="ru-RU" sz="31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B0F0"/>
                </a:solidFill>
              </a:rPr>
              <a:t>изобразить букву </a:t>
            </a:r>
            <a:r>
              <a:rPr lang="ru-RU" sz="31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0000"/>
                </a:solidFill>
              </a:rPr>
              <a:t>И</a:t>
            </a:r>
            <a:r>
              <a:rPr lang="ru-RU" sz="31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B0F0"/>
                </a:solidFill>
              </a:rPr>
              <a:t>?</a:t>
            </a:r>
            <a:r>
              <a:rPr lang="ru-RU" sz="31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B0F0"/>
                </a:solidFill>
              </a:rPr>
              <a:t/>
            </a:r>
            <a:br>
              <a:rPr lang="ru-RU" sz="31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B0F0"/>
                </a:solidFill>
              </a:rPr>
            </a:br>
            <a:r>
              <a:rPr lang="ru-RU" sz="31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B0F0"/>
                </a:solidFill>
              </a:rPr>
              <a:t/>
            </a:r>
            <a:br>
              <a:rPr lang="ru-RU" sz="31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B0F0"/>
                </a:solidFill>
              </a:rPr>
            </a:br>
            <a:r>
              <a:rPr lang="ru-RU" sz="31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7030A0"/>
                </a:solidFill>
              </a:rPr>
              <a:t>Предложить детям:</a:t>
            </a:r>
            <a:br>
              <a:rPr lang="ru-RU" sz="31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7030A0"/>
                </a:solidFill>
              </a:rPr>
            </a:br>
            <a:r>
              <a:rPr lang="ru-RU" sz="2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7030A0"/>
                </a:solidFill>
              </a:rPr>
              <a:t>- нарисовать букву а пальцем в воздухе</a:t>
            </a:r>
            <a:r>
              <a:rPr lang="ru-RU" sz="24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7030A0"/>
                </a:solidFill>
              </a:rPr>
              <a:t>;</a:t>
            </a:r>
            <a:r>
              <a:rPr lang="ru-RU" sz="2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7030A0"/>
                </a:solidFill>
              </a:rPr>
              <a:t/>
            </a:r>
            <a:br>
              <a:rPr lang="ru-RU" sz="2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7030A0"/>
                </a:solidFill>
              </a:rPr>
            </a:br>
            <a:r>
              <a:rPr lang="ru-RU" sz="2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7030A0"/>
                </a:solidFill>
              </a:rPr>
              <a:t>- Выложить из счетных палочек.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974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423" y="260350"/>
            <a:ext cx="5373369" cy="4320778"/>
          </a:xfrm>
        </p:spPr>
      </p:pic>
      <p:sp>
        <p:nvSpPr>
          <p:cNvPr id="2" name="Прямоугольник 1"/>
          <p:cNvSpPr/>
          <p:nvPr/>
        </p:nvSpPr>
        <p:spPr>
          <a:xfrm>
            <a:off x="3491880" y="5013176"/>
            <a:ext cx="1221427" cy="1130424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186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Упражнение «Слушайте внимательно»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ра с 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горем 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грали,</a:t>
            </a:r>
          </a:p>
          <a:p>
            <a:pPr marL="0" indent="0">
              <a:buNone/>
            </a:pPr>
            <a:r>
              <a:rPr lang="ru-RU" dirty="0" smtClean="0"/>
              <a:t>Все 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грушки разбросали.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6872"/>
            <a:ext cx="6228184" cy="440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08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7893711" cy="5832648"/>
          </a:xfrm>
        </p:spPr>
      </p:pic>
    </p:spTree>
    <p:extLst>
      <p:ext uri="{BB962C8B-B14F-4D97-AF65-F5344CB8AC3E}">
        <p14:creationId xmlns:p14="http://schemas.microsoft.com/office/powerpoint/2010/main" val="3826583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Упражнение «давайте почитаем»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89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ИА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АИ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ИУ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УИ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ИО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ОИ</a:t>
            </a:r>
            <a:endParaRPr lang="ru-RU" sz="4800" b="1" dirty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14303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355"/>
            <a:ext cx="2016224" cy="21602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4526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Игра «Поймай звук»</a:t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dirty="0" smtClean="0">
                <a:solidFill>
                  <a:srgbClr val="79C6FF"/>
                </a:solidFill>
              </a:rPr>
              <a:t>ребята веселый звук                 хочет с вами поиграть. Я буду произносить разные звуки, а когда вы услышите звук </a:t>
            </a:r>
            <a:r>
              <a:rPr lang="ru-RU" sz="3200" dirty="0">
                <a:solidFill>
                  <a:srgbClr val="FF0000"/>
                </a:solidFill>
              </a:rPr>
              <a:t>И</a:t>
            </a:r>
            <a:r>
              <a:rPr lang="ru-RU" sz="3200" dirty="0" smtClean="0">
                <a:solidFill>
                  <a:srgbClr val="79C6FF"/>
                </a:solidFill>
              </a:rPr>
              <a:t>, нужно быстро хлопнуть в ладоши и поймать его. Поиграем? Будьте внимательны.</a:t>
            </a:r>
            <a:br>
              <a:rPr lang="ru-RU" sz="3200" dirty="0" smtClean="0">
                <a:solidFill>
                  <a:srgbClr val="79C6FF"/>
                </a:solidFill>
              </a:rPr>
            </a:br>
            <a:endParaRPr lang="ru-RU" sz="3200" dirty="0">
              <a:solidFill>
                <a:srgbClr val="79C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68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541008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/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3600" dirty="0" err="1" smtClean="0">
                <a:solidFill>
                  <a:srgbClr val="FFC000"/>
                </a:solidFill>
              </a:rPr>
              <a:t>Физминутка</a:t>
            </a:r>
            <a:r>
              <a:rPr lang="ru-RU" sz="3600" dirty="0" smtClean="0">
                <a:solidFill>
                  <a:srgbClr val="FFC000"/>
                </a:solidFill>
              </a:rPr>
              <a:t/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Влево наклонись, вправо наклонись,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Вниз опустись – вверх поднимись.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А теперь чуть-чуть попрыгай: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Влево, вправо наклонись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и тихонечко садись.</a:t>
            </a:r>
            <a:br>
              <a:rPr lang="ru-RU" sz="2400" dirty="0" smtClean="0">
                <a:solidFill>
                  <a:srgbClr val="0070C0"/>
                </a:solidFill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65104"/>
            <a:ext cx="7704856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5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895</TotalTime>
  <Words>65</Words>
  <Application>Microsoft Office PowerPoint</Application>
  <PresentationFormat>Экран (4:3)</PresentationFormat>
  <Paragraphs>22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Презентация PowerPoint</vt:lpstr>
      <vt:lpstr>Раз – брусок и два – брусок, Плюс один наискосок, Снизу, сверху – уголки, А всё вместе – буква И.</vt:lpstr>
      <vt:lpstr>Презентация PowerPoint</vt:lpstr>
      <vt:lpstr>Презентация PowerPoint</vt:lpstr>
      <vt:lpstr>Упражнение «Слушайте внимательно»</vt:lpstr>
      <vt:lpstr>Презентация PowerPoint</vt:lpstr>
      <vt:lpstr>Упражнение «давайте почитаем»</vt:lpstr>
      <vt:lpstr>Игра «Поймай звук» ребята веселый звук                 хочет с вами поиграть. Я буду произносить разные звуки, а когда вы услышите звук И, нужно быстро хлопнуть в ладоши и поймать его. Поиграем? Будьте внимательны. </vt:lpstr>
      <vt:lpstr> Физминутка  Влево наклонись, вправо наклонись, Вниз опустись – вверх поднимись. А теперь чуть-чуть попрыгай: Влево, вправо наклонись и тихонечко садись. </vt:lpstr>
      <vt:lpstr>Обведи предметы в названии которых есть звук И</vt:lpstr>
      <vt:lpstr>Определите место звука и на схеме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зовут коротышку из цветочного города, в шляпе с большими полями, который никогда ничего не знает?</dc:title>
  <dc:creator>Леха</dc:creator>
  <cp:lastModifiedBy>Сергей</cp:lastModifiedBy>
  <cp:revision>60</cp:revision>
  <dcterms:created xsi:type="dcterms:W3CDTF">2013-10-26T02:35:08Z</dcterms:created>
  <dcterms:modified xsi:type="dcterms:W3CDTF">2020-10-21T18:12:50Z</dcterms:modified>
</cp:coreProperties>
</file>