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  <p:sldId id="268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FFFF"/>
    <a:srgbClr val="CCFF33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1" d="100"/>
          <a:sy n="91" d="100"/>
        </p:scale>
        <p:origin x="-556" y="2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C92C41-C1B1-4729-B460-4A1442B9D03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754ABD7-3C7B-41C8-955E-4179E9E55515}">
      <dgm:prSet phldrT="[Текст]"/>
      <dgm:spPr>
        <a:solidFill>
          <a:srgbClr val="CCFF33"/>
        </a:solidFill>
      </dgm:spPr>
      <dgm:t>
        <a:bodyPr/>
        <a:lstStyle/>
        <a:p>
          <a:r>
            <a:rPr lang="ru-RU" dirty="0" smtClean="0"/>
            <a:t>Герб</a:t>
          </a:r>
          <a:endParaRPr lang="ru-RU" dirty="0"/>
        </a:p>
      </dgm:t>
    </dgm:pt>
    <dgm:pt modelId="{05F846C6-A97D-4321-9A57-375802E5F309}" type="parTrans" cxnId="{4F3D641D-F971-4448-A1F2-51769CE875E1}">
      <dgm:prSet/>
      <dgm:spPr/>
    </dgm:pt>
    <dgm:pt modelId="{B113472D-B5CB-4636-A566-433A866BEA2E}" type="sibTrans" cxnId="{4F3D641D-F971-4448-A1F2-51769CE875E1}">
      <dgm:prSet/>
      <dgm:spPr/>
    </dgm:pt>
    <dgm:pt modelId="{BF0CA8BC-0229-4FCD-8B64-5895C6BE5405}">
      <dgm:prSet phldrT="[Текст]"/>
      <dgm:spPr>
        <a:solidFill>
          <a:srgbClr val="66FFFF">
            <a:alpha val="50000"/>
          </a:srgbClr>
        </a:solidFill>
      </dgm:spPr>
      <dgm:t>
        <a:bodyPr/>
        <a:lstStyle/>
        <a:p>
          <a:r>
            <a:rPr lang="ru-RU" dirty="0" smtClean="0"/>
            <a:t>Флаг</a:t>
          </a:r>
          <a:endParaRPr lang="ru-RU" dirty="0"/>
        </a:p>
      </dgm:t>
    </dgm:pt>
    <dgm:pt modelId="{A5509670-E080-4FB2-B63C-1E7D362BC174}" type="parTrans" cxnId="{A4A90D36-3B4F-45BF-A631-D52BEA826D1C}">
      <dgm:prSet/>
      <dgm:spPr/>
    </dgm:pt>
    <dgm:pt modelId="{3A0E4AB8-8E13-47BD-885F-1682EBCDD8A2}" type="sibTrans" cxnId="{A4A90D36-3B4F-45BF-A631-D52BEA826D1C}">
      <dgm:prSet/>
      <dgm:spPr/>
    </dgm:pt>
    <dgm:pt modelId="{1B28C0EA-1ED0-4506-A568-BDA2C8195C7D}">
      <dgm:prSet phldrT="[Текст]"/>
      <dgm:spPr/>
      <dgm:t>
        <a:bodyPr/>
        <a:lstStyle/>
        <a:p>
          <a:r>
            <a:rPr lang="ru-RU" dirty="0" smtClean="0"/>
            <a:t>Гимн</a:t>
          </a:r>
          <a:endParaRPr lang="ru-RU" dirty="0"/>
        </a:p>
      </dgm:t>
    </dgm:pt>
    <dgm:pt modelId="{E737A69D-E2F4-449B-8E05-0C3FA4E658D9}" type="parTrans" cxnId="{9EC97775-8719-482D-B697-6A388ED109F6}">
      <dgm:prSet/>
      <dgm:spPr/>
    </dgm:pt>
    <dgm:pt modelId="{E7BDC416-2AF4-4FC1-BE8C-FC45C5C1B9A5}" type="sibTrans" cxnId="{9EC97775-8719-482D-B697-6A388ED109F6}">
      <dgm:prSet/>
      <dgm:spPr/>
    </dgm:pt>
    <dgm:pt modelId="{17EF01D4-4C1C-4D5E-B8D7-B1AB81DF684F}" type="pres">
      <dgm:prSet presAssocID="{21C92C41-C1B1-4729-B460-4A1442B9D035}" presName="compositeShape" presStyleCnt="0">
        <dgm:presLayoutVars>
          <dgm:chMax val="7"/>
          <dgm:dir/>
          <dgm:resizeHandles val="exact"/>
        </dgm:presLayoutVars>
      </dgm:prSet>
      <dgm:spPr/>
    </dgm:pt>
    <dgm:pt modelId="{D399721B-6A85-4C8F-A660-18632EE6357A}" type="pres">
      <dgm:prSet presAssocID="{4754ABD7-3C7B-41C8-955E-4179E9E55515}" presName="circ1" presStyleLbl="vennNode1" presStyleIdx="0" presStyleCnt="3"/>
      <dgm:spPr/>
      <dgm:t>
        <a:bodyPr/>
        <a:lstStyle/>
        <a:p>
          <a:endParaRPr lang="ru-RU"/>
        </a:p>
      </dgm:t>
    </dgm:pt>
    <dgm:pt modelId="{F6BB8903-F1D6-46C6-833E-A837FA966D92}" type="pres">
      <dgm:prSet presAssocID="{4754ABD7-3C7B-41C8-955E-4179E9E5551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461E70-065A-4E33-87F0-E5C091BC7D37}" type="pres">
      <dgm:prSet presAssocID="{BF0CA8BC-0229-4FCD-8B64-5895C6BE5405}" presName="circ2" presStyleLbl="vennNode1" presStyleIdx="1" presStyleCnt="3"/>
      <dgm:spPr/>
      <dgm:t>
        <a:bodyPr/>
        <a:lstStyle/>
        <a:p>
          <a:endParaRPr lang="ru-RU"/>
        </a:p>
      </dgm:t>
    </dgm:pt>
    <dgm:pt modelId="{04729126-1F2F-449F-9B57-A2D1A923E60B}" type="pres">
      <dgm:prSet presAssocID="{BF0CA8BC-0229-4FCD-8B64-5895C6BE540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E66EA2-04A9-420C-A6CC-02FF7FDBA822}" type="pres">
      <dgm:prSet presAssocID="{1B28C0EA-1ED0-4506-A568-BDA2C8195C7D}" presName="circ3" presStyleLbl="vennNode1" presStyleIdx="2" presStyleCnt="3"/>
      <dgm:spPr/>
      <dgm:t>
        <a:bodyPr/>
        <a:lstStyle/>
        <a:p>
          <a:endParaRPr lang="ru-RU"/>
        </a:p>
      </dgm:t>
    </dgm:pt>
    <dgm:pt modelId="{019BEBB3-F622-4A3C-8E0B-7375D6378968}" type="pres">
      <dgm:prSet presAssocID="{1B28C0EA-1ED0-4506-A568-BDA2C8195C7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6A1729-71F3-4CB0-B8BD-4B3F03236582}" type="presOf" srcId="{4754ABD7-3C7B-41C8-955E-4179E9E55515}" destId="{F6BB8903-F1D6-46C6-833E-A837FA966D92}" srcOrd="1" destOrd="0" presId="urn:microsoft.com/office/officeart/2005/8/layout/venn1"/>
    <dgm:cxn modelId="{D1D12A6A-319A-4981-97E9-86EE6563FEF8}" type="presOf" srcId="{1B28C0EA-1ED0-4506-A568-BDA2C8195C7D}" destId="{019BEBB3-F622-4A3C-8E0B-7375D6378968}" srcOrd="1" destOrd="0" presId="urn:microsoft.com/office/officeart/2005/8/layout/venn1"/>
    <dgm:cxn modelId="{070496D0-C956-417A-8B33-8F135FC6D379}" type="presOf" srcId="{BF0CA8BC-0229-4FCD-8B64-5895C6BE5405}" destId="{C5461E70-065A-4E33-87F0-E5C091BC7D37}" srcOrd="0" destOrd="0" presId="urn:microsoft.com/office/officeart/2005/8/layout/venn1"/>
    <dgm:cxn modelId="{07EA4034-0C31-426D-9083-E0953CE0F1C8}" type="presOf" srcId="{4754ABD7-3C7B-41C8-955E-4179E9E55515}" destId="{D399721B-6A85-4C8F-A660-18632EE6357A}" srcOrd="0" destOrd="0" presId="urn:microsoft.com/office/officeart/2005/8/layout/venn1"/>
    <dgm:cxn modelId="{A4A90D36-3B4F-45BF-A631-D52BEA826D1C}" srcId="{21C92C41-C1B1-4729-B460-4A1442B9D035}" destId="{BF0CA8BC-0229-4FCD-8B64-5895C6BE5405}" srcOrd="1" destOrd="0" parTransId="{A5509670-E080-4FB2-B63C-1E7D362BC174}" sibTransId="{3A0E4AB8-8E13-47BD-885F-1682EBCDD8A2}"/>
    <dgm:cxn modelId="{9676B279-8E24-4C53-886D-51F5E8EE6297}" type="presOf" srcId="{BF0CA8BC-0229-4FCD-8B64-5895C6BE5405}" destId="{04729126-1F2F-449F-9B57-A2D1A923E60B}" srcOrd="1" destOrd="0" presId="urn:microsoft.com/office/officeart/2005/8/layout/venn1"/>
    <dgm:cxn modelId="{9EC97775-8719-482D-B697-6A388ED109F6}" srcId="{21C92C41-C1B1-4729-B460-4A1442B9D035}" destId="{1B28C0EA-1ED0-4506-A568-BDA2C8195C7D}" srcOrd="2" destOrd="0" parTransId="{E737A69D-E2F4-449B-8E05-0C3FA4E658D9}" sibTransId="{E7BDC416-2AF4-4FC1-BE8C-FC45C5C1B9A5}"/>
    <dgm:cxn modelId="{38CAA705-0CD7-4D90-AEAC-81FC9D362A3A}" type="presOf" srcId="{21C92C41-C1B1-4729-B460-4A1442B9D035}" destId="{17EF01D4-4C1C-4D5E-B8D7-B1AB81DF684F}" srcOrd="0" destOrd="0" presId="urn:microsoft.com/office/officeart/2005/8/layout/venn1"/>
    <dgm:cxn modelId="{612EDBC3-EE88-454B-8247-6B6340DC2994}" type="presOf" srcId="{1B28C0EA-1ED0-4506-A568-BDA2C8195C7D}" destId="{E3E66EA2-04A9-420C-A6CC-02FF7FDBA822}" srcOrd="0" destOrd="0" presId="urn:microsoft.com/office/officeart/2005/8/layout/venn1"/>
    <dgm:cxn modelId="{4F3D641D-F971-4448-A1F2-51769CE875E1}" srcId="{21C92C41-C1B1-4729-B460-4A1442B9D035}" destId="{4754ABD7-3C7B-41C8-955E-4179E9E55515}" srcOrd="0" destOrd="0" parTransId="{05F846C6-A97D-4321-9A57-375802E5F309}" sibTransId="{B113472D-B5CB-4636-A566-433A866BEA2E}"/>
    <dgm:cxn modelId="{711A5F2A-E7B0-4CFD-9763-6429E178226F}" type="presParOf" srcId="{17EF01D4-4C1C-4D5E-B8D7-B1AB81DF684F}" destId="{D399721B-6A85-4C8F-A660-18632EE6357A}" srcOrd="0" destOrd="0" presId="urn:microsoft.com/office/officeart/2005/8/layout/venn1"/>
    <dgm:cxn modelId="{7475D1FF-29A8-4600-8082-066011063ADF}" type="presParOf" srcId="{17EF01D4-4C1C-4D5E-B8D7-B1AB81DF684F}" destId="{F6BB8903-F1D6-46C6-833E-A837FA966D92}" srcOrd="1" destOrd="0" presId="urn:microsoft.com/office/officeart/2005/8/layout/venn1"/>
    <dgm:cxn modelId="{52BF2CBC-8DF5-4282-A3CB-A20F9BAE068D}" type="presParOf" srcId="{17EF01D4-4C1C-4D5E-B8D7-B1AB81DF684F}" destId="{C5461E70-065A-4E33-87F0-E5C091BC7D37}" srcOrd="2" destOrd="0" presId="urn:microsoft.com/office/officeart/2005/8/layout/venn1"/>
    <dgm:cxn modelId="{95FB12F4-C909-45C6-AF83-0EC9434FD3FE}" type="presParOf" srcId="{17EF01D4-4C1C-4D5E-B8D7-B1AB81DF684F}" destId="{04729126-1F2F-449F-9B57-A2D1A923E60B}" srcOrd="3" destOrd="0" presId="urn:microsoft.com/office/officeart/2005/8/layout/venn1"/>
    <dgm:cxn modelId="{5788ACC4-2B0E-4452-8953-EAE27C45ED9E}" type="presParOf" srcId="{17EF01D4-4C1C-4D5E-B8D7-B1AB81DF684F}" destId="{E3E66EA2-04A9-420C-A6CC-02FF7FDBA822}" srcOrd="4" destOrd="0" presId="urn:microsoft.com/office/officeart/2005/8/layout/venn1"/>
    <dgm:cxn modelId="{E1803A8F-45E3-4D33-A93D-2FDF371E434C}" type="presParOf" srcId="{17EF01D4-4C1C-4D5E-B8D7-B1AB81DF684F}" destId="{019BEBB3-F622-4A3C-8E0B-7375D637896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25EBAE-823A-4345-8BC8-FCEE52D2343D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41B3BC-6F02-4EAA-BEB8-1FA706FE6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227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F648F-7EB1-4D36-A118-646727B4BEF8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4B409-DF94-4A5C-A186-50176F3628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9204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766D2-E005-4343-B6A2-8A4014EBE2AC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643E5-7E94-4174-B099-DCD5341B10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1392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103A8-B058-4DAF-B24B-955CEAD980AB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C83BA-1708-4D59-BDA3-3431AF946E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976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A4EB48-60E3-4773-95F9-F8452371A8C2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0FDBBC-04D4-4A61-9E8A-DF4C5EB955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2760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58CF7-1120-4454-8DA4-8F3879802F7E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D7A56-4C24-4335-81D1-4E08EDC2D1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6803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2114A-0B1F-4FDD-BE66-343F36AD53F3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8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1EE6A-51FE-4FC4-9F38-FD22123204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7131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D689D-DB37-4F23-85D6-8EBE15CF9CD4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7894-2FCD-4A29-A4B2-A2FC162F06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9071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8BE931-C073-4C96-BCD5-3EFBD7AF78A6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526DCE-9A5C-4365-ADC0-73E400B42E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15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DCF49-6FBA-4757-91FA-3F89B981DEEE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A3E85-0513-49D8-8750-61E296AC74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212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2EB266-6B58-45E7-B3E6-F9E3BB9474D0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83287E-7DF3-4B72-8F22-E44844CB54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172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D27CE91-6375-4020-BF49-664E1637C9D1}" type="datetimeFigureOut">
              <a:rPr lang="ru-RU"/>
              <a:pPr>
                <a:defRPr/>
              </a:pPr>
              <a:t>24.09.2023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2B36645-3942-4748-887B-BA3E877FA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700" r:id="rId7"/>
    <p:sldLayoutId id="2147483695" r:id="rId8"/>
    <p:sldLayoutId id="2147483701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commons.wikimedia.org/wiki/File:Coat_of_Arms_of_Moscow.svg?uselang=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488950"/>
            <a:ext cx="7407275" cy="23637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dirty="0" smtClean="0">
                <a:solidFill>
                  <a:srgbClr val="0070C0"/>
                </a:solidFill>
              </a:rPr>
              <a:t>Россия – </a:t>
            </a:r>
            <a:br>
              <a:rPr lang="ru-RU" sz="6600" b="1" dirty="0" smtClean="0">
                <a:solidFill>
                  <a:srgbClr val="0070C0"/>
                </a:solidFill>
              </a:rPr>
            </a:br>
            <a:r>
              <a:rPr lang="ru-RU" sz="6600" b="1" dirty="0" smtClean="0">
                <a:solidFill>
                  <a:srgbClr val="0070C0"/>
                </a:solidFill>
              </a:rPr>
              <a:t>		Родина моя</a:t>
            </a:r>
            <a:endParaRPr lang="ru-RU" sz="6600" b="1" dirty="0">
              <a:solidFill>
                <a:srgbClr val="0070C0"/>
              </a:solidFill>
            </a:endParaRPr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5076825" y="5949950"/>
            <a:ext cx="3816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ru-RU" sz="2000">
              <a:solidFill>
                <a:srgbClr val="0070C0"/>
              </a:solidFill>
              <a:latin typeface="Corbel" pitchFamily="34" charset="0"/>
            </a:endParaRPr>
          </a:p>
        </p:txBody>
      </p:sp>
      <p:pic>
        <p:nvPicPr>
          <p:cNvPr id="6148" name="Picture 2" descr="Московский Кремль, фото, краткая история Журнал &quot;Москва Информ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43042" y="2857496"/>
            <a:ext cx="3929090" cy="2786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929322" y="3571876"/>
          <a:ext cx="288129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290"/>
              </a:tblGrid>
              <a:tr h="1928826"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Выполнил ученик</a:t>
                      </a:r>
                    </a:p>
                    <a:p>
                      <a:pPr algn="r"/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 «Б» класса</a:t>
                      </a:r>
                    </a:p>
                    <a:p>
                      <a:pPr algn="r"/>
                      <a:endParaRPr lang="ru-RU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/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школы с. </a:t>
                      </a:r>
                      <a:r>
                        <a:rPr lang="ru-RU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Подвязье</a:t>
                      </a:r>
                      <a:endParaRPr lang="ru-RU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/>
                      <a:endParaRPr lang="ru-RU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/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Жуков Матвей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05643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70C0"/>
                </a:solidFill>
              </a:rPr>
              <a:t>Москва – столица нашей Родины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3995738" y="1447800"/>
            <a:ext cx="4938712" cy="4800600"/>
          </a:xfrm>
        </p:spPr>
        <p:txBody>
          <a:bodyPr/>
          <a:lstStyle/>
          <a:p>
            <a:pPr eaLnBrk="1" hangingPunct="1"/>
            <a:r>
              <a:rPr lang="ru-RU" dirty="0" smtClean="0"/>
              <a:t>Москва — самый главный город нашей страны. Являясь столицей российской Федерации, Москва крупнейший город по численности населения. Расположен город на </a:t>
            </a:r>
            <a:r>
              <a:rPr lang="ru-RU" dirty="0" smtClean="0"/>
              <a:t>реке Москве. </a:t>
            </a:r>
            <a:endParaRPr lang="ru-RU" dirty="0" smtClean="0"/>
          </a:p>
        </p:txBody>
      </p:sp>
      <p:pic>
        <p:nvPicPr>
          <p:cNvPr id="15364" name="Picture 2" descr="Coat of Arms of Moscow.sv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91500" y="333375"/>
            <a:ext cx="9525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4" descr="https://upload.wikimedia.org/wikipedia/commons/d/d6/Moscow_collage_new_%282012%29_lit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35075" y="1412875"/>
            <a:ext cx="2570163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70C0"/>
                </a:solidFill>
              </a:rPr>
              <a:t>Санкт-Петербург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4284663" y="1447800"/>
            <a:ext cx="4649787" cy="4800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800" smtClean="0"/>
              <a:t>	</a:t>
            </a:r>
            <a:r>
              <a:rPr lang="ru-RU" sz="2600" smtClean="0"/>
              <a:t>Санкт-Петербург — самый северный в мире город с населением более одного миллиона человек. Среди городов, полностью расположенных в Европе, Санкт-Петербург является третьим по населению, а также первым по численности жителей городом, не являющимся столицей</a:t>
            </a:r>
          </a:p>
        </p:txBody>
      </p:sp>
      <p:pic>
        <p:nvPicPr>
          <p:cNvPr id="16388" name="Picture 2" descr="http://0.avatars.yandex.net/get-entity_search/aHR0cDovL3VwbG9hZC53aWtpbWVkaWEub3JnL3dpa2lwZWRpYS9jb21tb25zL2MvYzcvU3QuX1BldGVyc2J1cmdfQWx0ZXJuYXRpdmVfQ29sbGFnZV8lMjgyMDEzJTI5LnBuZw--/S120x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844675"/>
            <a:ext cx="2868612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4" descr="http://im0-tub-ru.yandex.net/i?id=58302879181ac35040677cb2c96dd216&amp;n=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88913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Россия на карте мира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7411" name="Picture 2" descr="Политико-административная карта России. . Административно-политическая карта Российской Федерации с городами Raster Maps Карты 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2288" y="2060575"/>
            <a:ext cx="6667500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Россия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	Все мы живём в огромной стране название, которой – Россия.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	Россия – самая большая страна на свете. Границы России проходят и по суше, и по морю.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	Наша страна очень красива и богата.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	Мы любим Россию и гордимся нашей страной!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9063" y="2349500"/>
            <a:ext cx="52260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Спасибо за внимание</a:t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Символы России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Герб России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51275" y="1484313"/>
            <a:ext cx="5083175" cy="4764087"/>
          </a:xfrm>
        </p:spPr>
        <p:txBody>
          <a:bodyPr>
            <a:normAutofit fontScale="925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Государственный герб Российской Федерации представляет собой четырёхугольный, с закруглёнными нижними углами, заострённый в оконечности красный геральдический щит с золотым двуглавым орлом, поднявшим вверх распущенные крылья.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8196" name="Picture 2" descr="https://im3-tub-ru.yandex.net/i?id=b6bd52ec6235a1f6b54e8f35dc1a5967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349500"/>
            <a:ext cx="2344738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Гимн России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3635375" y="1447800"/>
            <a:ext cx="5257800" cy="4800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	Слово «гимн» греческого происхождения, оно означает «торжественная, хвалебная песня». Гимн исполняется в особых, наиболее важных случаях. Его слушают и исполняют стоя.</a:t>
            </a:r>
          </a:p>
        </p:txBody>
      </p:sp>
      <p:pic>
        <p:nvPicPr>
          <p:cNvPr id="9220" name="Picture 2" descr="https://im2-tub-ru.yandex.net/i?id=d4f335b87fbde6e0faf5e39f6420c70b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36663" y="2554288"/>
            <a:ext cx="2687637" cy="18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Флаг России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3276600" y="1447800"/>
            <a:ext cx="5657850" cy="4800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	Российский флаг – трёхцветный. Каждому цвету придаётся своё значение. Белый цвет – цвет чистоты, надежды. Красный – цвет крови, жизни. Синий – цвет безоблачного мирного неба.</a:t>
            </a:r>
          </a:p>
        </p:txBody>
      </p:sp>
      <p:pic>
        <p:nvPicPr>
          <p:cNvPr id="10244" name="Picture 2" descr="https://im1-tub-ru.yandex.net/i?id=e48e3765f29b9a505607c1a085320d50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39825" y="2492375"/>
            <a:ext cx="2289175" cy="171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Россия - </a:t>
            </a:r>
            <a:endParaRPr lang="ru-RU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dirty="0" smtClean="0"/>
              <a:t>	официально также </a:t>
            </a:r>
            <a:r>
              <a:rPr lang="ru-RU" b="1" dirty="0" err="1" smtClean="0"/>
              <a:t>Росси́йская</a:t>
            </a:r>
            <a:r>
              <a:rPr lang="ru-RU" b="1" dirty="0" smtClean="0"/>
              <a:t> </a:t>
            </a:r>
            <a:r>
              <a:rPr lang="ru-RU" b="1" dirty="0" err="1" smtClean="0"/>
              <a:t>Федера́ция</a:t>
            </a:r>
            <a:r>
              <a:rPr lang="ru-RU" dirty="0" smtClean="0"/>
              <a:t> — государство в Восточной Европе и Северной Азии. </a:t>
            </a:r>
            <a:r>
              <a:rPr lang="ru-RU" b="1" dirty="0" smtClean="0"/>
              <a:t>Население</a:t>
            </a:r>
            <a:r>
              <a:rPr lang="ru-RU" dirty="0" smtClean="0"/>
              <a:t> — </a:t>
            </a:r>
            <a:r>
              <a:rPr lang="ru-RU" dirty="0" smtClean="0"/>
              <a:t>146 </a:t>
            </a:r>
            <a:r>
              <a:rPr lang="ru-RU" dirty="0" smtClean="0"/>
              <a:t>44</a:t>
            </a:r>
            <a:r>
              <a:rPr lang="ru-RU" dirty="0" smtClean="0"/>
              <a:t>7 </a:t>
            </a:r>
            <a:r>
              <a:rPr lang="ru-RU" dirty="0" smtClean="0"/>
              <a:t>424</a:t>
            </a:r>
            <a:r>
              <a:rPr lang="ru-RU" dirty="0" smtClean="0"/>
              <a:t> </a:t>
            </a:r>
            <a:r>
              <a:rPr lang="ru-RU" dirty="0" smtClean="0"/>
              <a:t>чел. (</a:t>
            </a:r>
            <a:r>
              <a:rPr lang="ru-RU" dirty="0" smtClean="0"/>
              <a:t>2023), </a:t>
            </a:r>
            <a:r>
              <a:rPr lang="ru-RU" b="1" dirty="0" smtClean="0"/>
              <a:t>Территория</a:t>
            </a:r>
            <a:r>
              <a:rPr lang="ru-RU" dirty="0" smtClean="0"/>
              <a:t> — 17 125 407 км². Занимает первое место в мире по территории и девятое место по численности населения.</a:t>
            </a:r>
          </a:p>
          <a:p>
            <a:pPr eaLnBrk="1" hangingPunct="1">
              <a:buFont typeface="Wingdings 2" pitchFamily="18" charset="2"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Это имя…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Только вдумайся, вслушайся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В имя «Россия»!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В нем и росы, и синь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И сиянье, и сила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Я бы только одно у судьбы попросила –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Чтобы снова враги не пошли на Россию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						Юлия Друнина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Родина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1258888" y="1268413"/>
            <a:ext cx="7675562" cy="49799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Что мы Родиной зовём?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Дом, где мы с тобой растём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Солнце в небе голубом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И березки у дороги,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По которой мы идем.</a:t>
            </a:r>
          </a:p>
        </p:txBody>
      </p:sp>
      <p:pic>
        <p:nvPicPr>
          <p:cNvPr id="13316" name="Picture 2" descr="Фото В деревеньке - фотограф Георгий Машковцев - пейзаж - ФотоФорум.р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076700"/>
            <a:ext cx="4087812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Родина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Что мы Родиной зовём?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Наши праздники и песни,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Поле с тонким колоском,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Тёплый вечер за окном.</a:t>
            </a:r>
          </a:p>
        </p:txBody>
      </p:sp>
      <p:pic>
        <p:nvPicPr>
          <p:cNvPr id="14340" name="Picture 2" descr="Поле, колосья, пшеница, небо, лето, злаки обои, фото, картин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163" y="3933825"/>
            <a:ext cx="3416300" cy="256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</TotalTime>
  <Words>161</Words>
  <Application>Microsoft Office PowerPoint</Application>
  <PresentationFormat>Экран 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Россия –    Родина моя</vt:lpstr>
      <vt:lpstr>Символы России</vt:lpstr>
      <vt:lpstr>Герб России</vt:lpstr>
      <vt:lpstr>Гимн России</vt:lpstr>
      <vt:lpstr>Флаг России</vt:lpstr>
      <vt:lpstr>Россия - </vt:lpstr>
      <vt:lpstr>Это имя…</vt:lpstr>
      <vt:lpstr>Родина</vt:lpstr>
      <vt:lpstr>Родина</vt:lpstr>
      <vt:lpstr>Москва – столица нашей Родины</vt:lpstr>
      <vt:lpstr>Санкт-Петербург</vt:lpstr>
      <vt:lpstr>Россия на карте мира</vt:lpstr>
      <vt:lpstr>Россия</vt:lpstr>
      <vt:lpstr>Спасибо за внимание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RodinaGN</dc:creator>
  <cp:lastModifiedBy>Екатерина</cp:lastModifiedBy>
  <cp:revision>21</cp:revision>
  <dcterms:created xsi:type="dcterms:W3CDTF">2015-05-14T21:02:14Z</dcterms:created>
  <dcterms:modified xsi:type="dcterms:W3CDTF">2023-09-24T16:27:05Z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456789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