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F98-8E42-4911-A564-14B12F49E621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82F5E-E3A6-4993-A473-4703460EE0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F98-8E42-4911-A564-14B12F49E621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82F5E-E3A6-4993-A473-4703460EE0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F98-8E42-4911-A564-14B12F49E621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82F5E-E3A6-4993-A473-4703460EE0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F98-8E42-4911-A564-14B12F49E621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82F5E-E3A6-4993-A473-4703460EE0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F98-8E42-4911-A564-14B12F49E621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82F5E-E3A6-4993-A473-4703460EE0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F98-8E42-4911-A564-14B12F49E621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82F5E-E3A6-4993-A473-4703460EE0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F98-8E42-4911-A564-14B12F49E621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82F5E-E3A6-4993-A473-4703460EE0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F98-8E42-4911-A564-14B12F49E621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82F5E-E3A6-4993-A473-4703460EE0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F98-8E42-4911-A564-14B12F49E621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82F5E-E3A6-4993-A473-4703460EE0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F98-8E42-4911-A564-14B12F49E621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82F5E-E3A6-4993-A473-4703460EE0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F98-8E42-4911-A564-14B12F49E621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82F5E-E3A6-4993-A473-4703460EE0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F7F98-8E42-4911-A564-14B12F49E621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82F5E-E3A6-4993-A473-4703460EE0B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357166"/>
            <a:ext cx="6172200" cy="857256"/>
          </a:xfrm>
        </p:spPr>
        <p:txBody>
          <a:bodyPr/>
          <a:lstStyle/>
          <a:p>
            <a:pPr algn="ctr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2770" name="Picture 2" descr="https://smallivingworld.ru/800/600/http/prezentacii.org/upload/cloud/18/11/100794/images/screen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myslide.ru/documents_7/296024a8ab6e2e10e57f7523161d3b67/img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myslide.ru/documents_7/ac1a0d4d69785488a945299efff4e49f/img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3976"/>
            <a:ext cx="9144000" cy="69119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pofoto.club/uploads/posts/2021-12/1640379821_32-pofoto-club-p-ptits-kotorie-priletayut-vesnoi-foto-7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rosspectr.ru/wp-content/uploads/5/2/d/52d4cf60475db8b7662acfbd62b2e756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cf.ppt-online.org/files/slide/c/ceMtIBbNvfpXE9qPxo68iCTQWLw4Ymk2s5hK3V/slide-6.jpg"/>
          <p:cNvPicPr>
            <a:picLocks noChangeAspect="1" noChangeArrowheads="1"/>
          </p:cNvPicPr>
          <p:nvPr/>
        </p:nvPicPr>
        <p:blipFill>
          <a:blip r:embed="rId2"/>
          <a:srcRect r="-212" b="16819"/>
          <a:stretch>
            <a:fillRect/>
          </a:stretch>
        </p:blipFill>
        <p:spPr bwMode="auto">
          <a:xfrm>
            <a:off x="0" y="0"/>
            <a:ext cx="919214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myslide.ru/documents_7/3700efa3f606c3afb7ccdcba1bd829a4/img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Перелетные птицы</dc:title>
  <dc:creator>Наталья</dc:creator>
  <cp:lastModifiedBy>Наталья</cp:lastModifiedBy>
  <cp:revision>3</cp:revision>
  <dcterms:created xsi:type="dcterms:W3CDTF">2023-11-08T12:26:56Z</dcterms:created>
  <dcterms:modified xsi:type="dcterms:W3CDTF">2023-11-08T12:49:19Z</dcterms:modified>
</cp:coreProperties>
</file>