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0" r:id="rId4"/>
    <p:sldId id="267" r:id="rId5"/>
    <p:sldId id="269" r:id="rId6"/>
    <p:sldId id="268" r:id="rId7"/>
    <p:sldId id="272" r:id="rId8"/>
    <p:sldId id="273" r:id="rId9"/>
    <p:sldId id="274" r:id="rId10"/>
    <p:sldId id="271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4" r:id="rId20"/>
    <p:sldId id="283" r:id="rId21"/>
    <p:sldId id="285" r:id="rId22"/>
    <p:sldId id="286" r:id="rId23"/>
    <p:sldId id="287" r:id="rId24"/>
    <p:sldId id="288" r:id="rId25"/>
    <p:sldId id="289" r:id="rId26"/>
    <p:sldId id="290" r:id="rId27"/>
    <p:sldId id="291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094754-715C-AF1B-247E-2318B240B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9151E07-9FC2-2538-6638-E51C0289B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664CCC-4A07-1E1F-0813-8505CE4F0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CC00-C9EF-4649-BC9B-A9D89D8B7AFB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EE011A5-E13C-D0BD-A3F2-6CC1A68D1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7782FF-FF4C-2692-9967-C73DFF34B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8EC5-521F-411C-858A-597866BA60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383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3438B1-0ABC-95CA-96D1-68A1629FD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2D850D1-01F3-8F6E-D96B-1FE9CBCF6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61B6432-2972-F7B2-3730-38B35B765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CC00-C9EF-4649-BC9B-A9D89D8B7AFB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CCEA2CF-9B07-E9C8-F72B-E6E22604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453DDA-9B85-2210-2A2A-8F8A2EBF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8EC5-521F-411C-858A-597866BA60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024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01977AA-DAB7-6846-9C48-943394C53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7CFB8F1-9E58-FFDC-5704-17CEF29DC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78FAC9-F2C4-34B7-B9D6-44C73B8F9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CC00-C9EF-4649-BC9B-A9D89D8B7AFB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116043-F567-B776-78B2-93113C993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C51779-0CF8-5529-84C4-ABF2AFA16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8EC5-521F-411C-858A-597866BA60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011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48AF1F-DBEF-99A5-FEDF-C30986888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C397A4-AAD0-43DE-F9E7-235D26E75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7D8908-4B31-7F1F-5222-AEC8BC44A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CC00-C9EF-4649-BC9B-A9D89D8B7AFB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F246EB8-D198-ABE7-D689-11C05AF7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2E774C-B5AF-4B54-4BAF-6AB33306C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8EC5-521F-411C-858A-597866BA60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607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71298E-D8DC-C59B-582A-CA7AF048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FF8279E-85BF-F58D-3972-B055625E5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8AE053-331A-1E1D-18FB-5DCB9D9D9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CC00-C9EF-4649-BC9B-A9D89D8B7AFB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E8CEB51-A690-952E-B69B-BA8792A57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C14031-6EBF-26E6-28A4-4D85512F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8EC5-521F-411C-858A-597866BA60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186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69AC3C-D22A-3FC5-EE19-D1A912905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7EF6C5-BF1B-F799-93C8-BF3C74DE2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17564F9-807A-9501-D575-518C6B328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5F8985B-102F-18F6-C25E-BF32980F2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CC00-C9EF-4649-BC9B-A9D89D8B7AFB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754DBB-3FF3-D58F-65F4-DDEA432A1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8386882-4CCF-0050-D9EC-07106B5EA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8EC5-521F-411C-858A-597866BA60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866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F50887-F56A-9E12-76CB-7546F195E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89FB72E-A02A-7B68-0448-07385311E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794A583-44FF-428C-DE77-053E02BB2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12A1AB6-8430-8C06-9BDA-1789E5543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189FC47-CDB2-B895-32FA-B91BC297D9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1D0AA90-E959-A127-77AE-61433C138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CC00-C9EF-4649-BC9B-A9D89D8B7AFB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1EE328B-C695-A244-4D73-1E39937C8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8D46E68-1813-55C1-D393-F2D67E23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8EC5-521F-411C-858A-597866BA60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265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6BA496-9AD8-3C5F-D724-F8428A16B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700EACA-CD0C-29E3-112D-40504B5BB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CC00-C9EF-4649-BC9B-A9D89D8B7AFB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B60DCFF-F586-9713-5D35-9EAC5B8F3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E6612DA-492A-D12A-C42D-82B147FE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8EC5-521F-411C-858A-597866BA60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395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5F581FE-A19D-FF18-9955-A0328C7B6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CC00-C9EF-4649-BC9B-A9D89D8B7AFB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2EDFE79-A4E6-0927-6C6B-D40C2C784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07455D6-34E1-83C1-B59B-8648CDF8E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8EC5-521F-411C-858A-597866BA60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990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05151B-A69D-E034-4F8F-59E56669C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5655DD-3B2F-9C9E-EE39-7E4BC5E9B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8C02ADF-E63C-3392-C05D-A7B87A9FA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AEE391C-8402-87AA-DFBB-8B4CC3A17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CC00-C9EF-4649-BC9B-A9D89D8B7AFB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339AF07-7F93-87A7-50AE-E4ED6F16A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EBBF116-1A7A-6C15-E47F-ADAF82C22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8EC5-521F-411C-858A-597866BA60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792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7BA764-8995-0041-C188-FED3E68EB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FE4F21B-FAF4-1F98-1328-025D7B36D2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22C656D-60A0-E981-835C-4A1AE251A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A07B933-A8EF-6B9E-D484-73FB3C6F0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CC00-C9EF-4649-BC9B-A9D89D8B7AFB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BDE18B2-5812-C1F5-4D89-1FA90F4EF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ABEE2B5-6A8B-11B7-CBF7-DEB9DDF3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8EC5-521F-411C-858A-597866BA60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445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3D6B69-6384-7BBF-3BC9-0DB86AA70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9E6D706-7D2F-FB80-E538-2AE256E85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854144-D3DE-BDAD-7C3F-363926450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3CC00-C9EF-4649-BC9B-A9D89D8B7AFB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278BC1-3378-B7AE-2D72-2758BE902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FD3655-0959-B116-87DB-405A9F3B8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58EC5-521F-411C-858A-597866BA60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40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B7F9968-4BC3-D51E-C2DA-22A8F2874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0800" y="1511300"/>
            <a:ext cx="9347200" cy="3746500"/>
          </a:xfrm>
        </p:spPr>
        <p:txBody>
          <a:bodyPr>
            <a:normAutofit/>
          </a:bodyPr>
          <a:lstStyle/>
          <a:p>
            <a:r>
              <a:rPr lang="ru-RU" sz="9600" b="1" dirty="0" smtClean="0"/>
              <a:t>ГРИБЫ</a:t>
            </a:r>
            <a:r>
              <a:rPr lang="ru-RU" sz="9600" b="1" dirty="0" smtClean="0"/>
              <a:t>.</a:t>
            </a:r>
            <a:endParaRPr lang="ru-RU" sz="9600" b="1" dirty="0"/>
          </a:p>
          <a:p>
            <a:endParaRPr lang="ru-RU" sz="4800" b="1" dirty="0"/>
          </a:p>
          <a:p>
            <a:pPr algn="r"/>
            <a:r>
              <a:rPr lang="ru-RU" sz="1600" b="1" dirty="0"/>
              <a:t>Подготовила Федорова Н.С.</a:t>
            </a:r>
          </a:p>
        </p:txBody>
      </p:sp>
    </p:spTree>
    <p:extLst>
      <p:ext uri="{BB962C8B-B14F-4D97-AF65-F5344CB8AC3E}">
        <p14:creationId xmlns:p14="http://schemas.microsoft.com/office/powerpoint/2010/main" xmlns="" val="2082021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s://avatars.mds.yandex.net/i?id=05a2cbc900528fbab295d70a807c640cfb661755-9181443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5237" y="0"/>
            <a:ext cx="8961006" cy="6650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1396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avatars.mds.yandex.net/i?id=aa3cca327570f1e6d7b0159a1205faefb7dfc4b9-9229193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798" y="643803"/>
            <a:ext cx="7866861" cy="5895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1396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ножка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5718" y="172749"/>
            <a:ext cx="8458451" cy="6338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1396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avatars.mds.yandex.net/i?id=8c731d29e40990a365b33b71fd9b0157be04437a-10845048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500" y="242021"/>
            <a:ext cx="8777356" cy="6200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1396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gas-kvas.com/uploads/posts/2023-01/1674010510_gas-kvas-com-p-risunki-na-temu-mnogoznachnie-slova-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927" y="271172"/>
            <a:ext cx="11222182" cy="62266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1396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avatars.mds.yandex.net/i?id=a7c5b4bfb7872512cb2d3352d02cd138612d53d5-9229611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4429" y="192953"/>
            <a:ext cx="9395243" cy="6243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1396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fsd.multiurok.ru/html/2018/12/05/s_5c0787e40a917/img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6779" y="244475"/>
            <a:ext cx="8818033" cy="6613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1396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fsd.multiurok.ru/html/2018/12/05/s_5c0787e40a917/img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9868" y="286039"/>
            <a:ext cx="8503997" cy="6377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1396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mnogodetok73.ru/wp-content/uploads/8/5/6/8561272327e7173a310a59eab0cf11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142" y="242020"/>
            <a:ext cx="8821305" cy="6615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1396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fs.znanio.ru/methodology/images/78/c7/78c726f0211e83c10bd94df804d0d6f2ddb5b4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701" y="233074"/>
            <a:ext cx="8475807" cy="6356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1396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2AB988F-21B8-EA5C-1F36-427432AD8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5850" y="450849"/>
            <a:ext cx="748030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1396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avatars.mds.yandex.net/i?id=e7b825fe1ec1b6900a761f33d75a6901208918fd-10652863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647" y="1558203"/>
            <a:ext cx="2895600" cy="3048001"/>
          </a:xfrm>
          <a:prstGeom prst="rect">
            <a:avLst/>
          </a:prstGeom>
          <a:noFill/>
        </p:spPr>
      </p:pic>
      <p:pic>
        <p:nvPicPr>
          <p:cNvPr id="37892" name="Picture 4" descr="https://avatars.mds.yandex.net/i?id=1459b048aae089d153a95fda53e6777e6860d33e-9042177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0266" y="1544348"/>
            <a:ext cx="3495675" cy="3048001"/>
          </a:xfrm>
          <a:prstGeom prst="rect">
            <a:avLst/>
          </a:prstGeom>
          <a:noFill/>
        </p:spPr>
      </p:pic>
      <p:pic>
        <p:nvPicPr>
          <p:cNvPr id="37894" name="Picture 6" descr="https://avatars.mds.yandex.net/i?id=5d4902d1877d4db97208f1cf96e15906c65497c9-9802303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82157" y="1488930"/>
            <a:ext cx="2343150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1396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avatars.mds.yandex.net/i?id=e7b825fe1ec1b6900a761f33d75a6901208918fd-10652863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647" y="1558203"/>
            <a:ext cx="2895600" cy="3048001"/>
          </a:xfrm>
          <a:prstGeom prst="rect">
            <a:avLst/>
          </a:prstGeom>
          <a:noFill/>
        </p:spPr>
      </p:pic>
      <p:pic>
        <p:nvPicPr>
          <p:cNvPr id="37894" name="Picture 6" descr="https://avatars.mds.yandex.net/i?id=5d4902d1877d4db97208f1cf96e15906c65497c9-9802303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2157" y="1488930"/>
            <a:ext cx="2343150" cy="3048001"/>
          </a:xfrm>
          <a:prstGeom prst="rect">
            <a:avLst/>
          </a:prstGeom>
          <a:noFill/>
        </p:spPr>
      </p:pic>
      <p:pic>
        <p:nvPicPr>
          <p:cNvPr id="39938" name="Picture 2" descr="https://avatars.mds.yandex.net/i?id=7ace8ce6c5cd812f375e5ba01a95b59092ab373b-10490937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0375" y="1544348"/>
            <a:ext cx="3048000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1396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https://avatars.mds.yandex.net/i?id=5d4902d1877d4db97208f1cf96e15906c65497c9-9802303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2157" y="1488930"/>
            <a:ext cx="2343150" cy="3048001"/>
          </a:xfrm>
          <a:prstGeom prst="rect">
            <a:avLst/>
          </a:prstGeom>
          <a:noFill/>
        </p:spPr>
      </p:pic>
      <p:pic>
        <p:nvPicPr>
          <p:cNvPr id="39938" name="Picture 2" descr="https://avatars.mds.yandex.net/i?id=7ace8ce6c5cd812f375e5ba01a95b59092ab373b-10490937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0375" y="1544348"/>
            <a:ext cx="3048000" cy="3048001"/>
          </a:xfrm>
          <a:prstGeom prst="rect">
            <a:avLst/>
          </a:prstGeom>
          <a:noFill/>
        </p:spPr>
      </p:pic>
      <p:pic>
        <p:nvPicPr>
          <p:cNvPr id="40962" name="Picture 2" descr="https://avatars.mds.yandex.net/i?id=b73050b3e8f09c4d845e964ccc34c221475915ba-4118326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84" y="1551709"/>
            <a:ext cx="245745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1396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avatars.mds.yandex.net/i?id=7ace8ce6c5cd812f375e5ba01a95b59092ab373b-10490937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1544348"/>
            <a:ext cx="3048000" cy="3048001"/>
          </a:xfrm>
          <a:prstGeom prst="rect">
            <a:avLst/>
          </a:prstGeom>
          <a:noFill/>
        </p:spPr>
      </p:pic>
      <p:pic>
        <p:nvPicPr>
          <p:cNvPr id="40962" name="Picture 2" descr="https://avatars.mds.yandex.net/i?id=b73050b3e8f09c4d845e964ccc34c221475915ba-4118326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084" y="1551709"/>
            <a:ext cx="2457450" cy="3048000"/>
          </a:xfrm>
          <a:prstGeom prst="rect">
            <a:avLst/>
          </a:prstGeom>
          <a:noFill/>
        </p:spPr>
      </p:pic>
      <p:pic>
        <p:nvPicPr>
          <p:cNvPr id="5" name="Picture 2" descr="https://avatars.mds.yandex.net/i?id=e7b825fe1ec1b6900a761f33d75a6901208918fd-10652863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7356" y="1516640"/>
            <a:ext cx="2895600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1396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avatars.mds.yandex.net/i?id=c50a464c4d772d4153271e4483095ce902006b94-6377202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1573" y="2632364"/>
            <a:ext cx="8121439" cy="3333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1396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dyuymovochka.3dn.ru/Lychik/mnemo/1j-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963" y="180109"/>
            <a:ext cx="9206460" cy="6497782"/>
          </a:xfrm>
          <a:prstGeom prst="rect">
            <a:avLst/>
          </a:prstGeom>
          <a:noFill/>
        </p:spPr>
      </p:pic>
      <p:pic>
        <p:nvPicPr>
          <p:cNvPr id="6" name="Picture 2" descr="https://avatars.mds.yandex.net/i?id=e7b825fe1ec1b6900a761f33d75a6901208918fd-10652863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96400" y="1863004"/>
            <a:ext cx="2895600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1396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dyuymovochka.3dn.ru/Lychik/mnemo/1j-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963" y="180109"/>
            <a:ext cx="9206460" cy="6497782"/>
          </a:xfrm>
          <a:prstGeom prst="rect">
            <a:avLst/>
          </a:prstGeom>
          <a:noFill/>
        </p:spPr>
      </p:pic>
      <p:pic>
        <p:nvPicPr>
          <p:cNvPr id="4" name="Picture 4" descr="https://avatars.mds.yandex.net/i?id=1459b048aae089d153a95fda53e6777e6860d33e-9042177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54335" y="2161309"/>
            <a:ext cx="3137665" cy="2735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1396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dyuymovochka.3dn.ru/Lychik/mnemo/1j-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963" y="180109"/>
            <a:ext cx="9206460" cy="6497782"/>
          </a:xfrm>
          <a:prstGeom prst="rect">
            <a:avLst/>
          </a:prstGeom>
          <a:noFill/>
        </p:spPr>
      </p:pic>
      <p:pic>
        <p:nvPicPr>
          <p:cNvPr id="5" name="Picture 6" descr="https://avatars.mds.yandex.net/i?id=5d4902d1877d4db97208f1cf96e15906c65497c9-9802303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35103" y="1294966"/>
            <a:ext cx="2561822" cy="3332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139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651F5AD-FDEB-36C4-3520-0872E45F0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6799" y="236638"/>
            <a:ext cx="4851401" cy="399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118860D9-41D9-D434-3286-13F178398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688" y="118883"/>
            <a:ext cx="30956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676B60C-9320-D636-4596-D2152C9C2A5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688" y="3318495"/>
            <a:ext cx="3095624" cy="34206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CB8A74C-FB87-4C5F-1CCE-972612FD503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37000" y="4433235"/>
            <a:ext cx="4089400" cy="23058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A651753-D9A9-3AB9-E2D7-3E47E96CCA9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37381" y="236638"/>
            <a:ext cx="3015773" cy="3994920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63B51FB2-D06B-AB6A-5581-76D52F681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0758" y="4433235"/>
            <a:ext cx="2626442" cy="262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1758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я на тему: В.Сутеев &amp;quot;Под грибом&amp;quot;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7067" y="0"/>
            <a:ext cx="915114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1396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avatars.mds.yandex.net/i?id=8437ffd830b784d527fa45b646c2310d3cd5bffe-9068519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156" y="0"/>
            <a:ext cx="8919153" cy="6664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1396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i?id=c394c0f9922d21427d7b80a1a4017c22_l-5240938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630" y="374072"/>
            <a:ext cx="11034373" cy="6206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1396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avatars.mds.yandex.net/i?id=c525ec49ceec5a3fd17a03f114442722bb436e8e-5467049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309" y="318220"/>
            <a:ext cx="11139055" cy="6179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1396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avatars.mds.yandex.net/i?id=410b5afb609c2bd8520900a28fb46fc15bfcc72f-9226866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7649" y="172749"/>
            <a:ext cx="8807223" cy="6600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1396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sopranoclub.ru/wp-content/uploads/2023/07/featured_image-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393" y="332510"/>
            <a:ext cx="9525000" cy="6303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13962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</Words>
  <Application>Microsoft Office PowerPoint</Application>
  <PresentationFormat>Произвольный</PresentationFormat>
  <Paragraphs>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детский сад</cp:lastModifiedBy>
  <cp:revision>7</cp:revision>
  <dcterms:created xsi:type="dcterms:W3CDTF">2023-09-23T09:45:13Z</dcterms:created>
  <dcterms:modified xsi:type="dcterms:W3CDTF">2023-09-29T11:54:15Z</dcterms:modified>
</cp:coreProperties>
</file>