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u.wikipedia.org/wiki/%D0%9F%D1%83%D1%88%D0%BA%D0%B8%D0%BD,_%D0%A1%D0%B5%D1%80%D0%B3%D0%B5%D0%B9_%D0%9B%D1%8C%D0%B2%D0%BE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ru.wikipedia.org/wiki/%D0%93%D0%B0%D0%BD%D0%BD%D0%B8%D0%B1%D0%B0%D0%BB,_%D0%9D%D0%B0%D0%B4%D0%B5%D0%B6%D0%B4%D0%B0_%D0%9E%D1%81%D0%B8%D0%BF%D0%BE%D0%B2%D0%BD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Александр Сергеевич Пушкин</a:t>
            </a:r>
            <a:br>
              <a:rPr lang="ru-RU" smtClean="0"/>
            </a:br>
            <a:r>
              <a:rPr lang="ru-RU" smtClean="0"/>
              <a:t>1799-1837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литературы в 5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5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62648831_3-kartinkin-net-p-illyustratsiya-k-stikhotvoreniyu-pushkina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4839" y="2247900"/>
            <a:ext cx="6874321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2 часть-</a:t>
            </a:r>
            <a:br>
              <a:rPr lang="ru-RU" sz="4800" dirty="0" smtClean="0"/>
            </a:br>
            <a:r>
              <a:rPr lang="ru-RU" sz="4800" dirty="0" smtClean="0"/>
              <a:t>А нынче…погляди в окно:</a:t>
            </a:r>
            <a:endParaRPr lang="ru-RU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smtClean="0"/>
              <a:t>Стр.70-71 выразительное </a:t>
            </a:r>
            <a:r>
              <a:rPr lang="ru-RU" sz="4000" dirty="0" smtClean="0"/>
              <a:t>чтение стихотворения</a:t>
            </a:r>
          </a:p>
          <a:p>
            <a:r>
              <a:rPr lang="ru-RU" sz="4000" dirty="0" smtClean="0"/>
              <a:t>По желанию - наизусть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2248347"/>
            <a:ext cx="4304800" cy="3877815"/>
          </a:xfrm>
        </p:spPr>
        <p:txBody>
          <a:bodyPr/>
          <a:lstStyle/>
          <a:p>
            <a:pPr indent="355600" algn="just"/>
            <a:r>
              <a:rPr lang="ru-RU" dirty="0"/>
              <a:t>Родился 26 мая 1799 года в Москве в дворянской помещичьей семье.     </a:t>
            </a:r>
          </a:p>
          <a:p>
            <a:pPr indent="355600" algn="just"/>
            <a:endParaRPr lang="ru-RU" dirty="0"/>
          </a:p>
          <a:p>
            <a:pPr indent="355600" algn="just"/>
            <a:r>
              <a:rPr lang="ru-RU" dirty="0"/>
              <a:t>Семья принадлежала к самой образованной части московского общества.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otype Corsiva" pitchFamily="66" charset="0"/>
              </a:rPr>
              <a:t>Детство и семья Пушкина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30" r="29870"/>
          <a:stretch/>
        </p:blipFill>
        <p:spPr>
          <a:xfrm>
            <a:off x="539552" y="1700808"/>
            <a:ext cx="3657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8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420888"/>
            <a:ext cx="4592833" cy="32403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Пушкин неоднократно писал о своей родословной в стихах и прозе; он видел в своих предках образец истинной «аристократии», древнего рода, честно служившего отечеству, но не снискавшего благосклонности правителей и «гонимого».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otype Corsiva" pitchFamily="66" charset="0"/>
              </a:rPr>
              <a:t>Детство и семья Пушкина</a:t>
            </a:r>
          </a:p>
        </p:txBody>
      </p:sp>
      <p:pic>
        <p:nvPicPr>
          <p:cNvPr id="4" name="Picture 8" descr="bio_11_1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3923928" cy="241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409527" y="4692916"/>
            <a:ext cx="31129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/>
              <a:t>Дом на Немецкой улице в Москве, </a:t>
            </a:r>
            <a:br>
              <a:rPr lang="ru-RU" sz="1400" dirty="0"/>
            </a:br>
            <a:r>
              <a:rPr lang="ru-RU" sz="1400" dirty="0"/>
              <a:t>где родился </a:t>
            </a:r>
            <a:r>
              <a:rPr lang="ru-RU" sz="1400" dirty="0" err="1"/>
              <a:t>А.С.Пушкин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 фотографии конца XIX века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7737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4680520" cy="3877815"/>
          </a:xfrm>
        </p:spPr>
        <p:txBody>
          <a:bodyPr/>
          <a:lstStyle/>
          <a:p>
            <a:r>
              <a:rPr lang="ru-RU" dirty="0">
                <a:solidFill>
                  <a:srgbClr val="202122"/>
                </a:solidFill>
                <a:latin typeface="Arial"/>
              </a:rPr>
              <a:t>Отец — </a:t>
            </a:r>
            <a:r>
              <a:rPr lang="ru-RU" dirty="0">
                <a:solidFill>
                  <a:srgbClr val="0645AD"/>
                </a:solidFill>
                <a:latin typeface="Arial"/>
                <a:hlinkClick r:id="rId2" tooltip="Пушкин, Сергей Львович"/>
              </a:rPr>
              <a:t>Сергей Львович Пушкин</a:t>
            </a:r>
            <a:r>
              <a:rPr lang="ru-RU" dirty="0">
                <a:solidFill>
                  <a:srgbClr val="202122"/>
                </a:solidFill>
                <a:latin typeface="Arial"/>
              </a:rPr>
              <a:t> (1770—1848), светский острослов и поэт-любитель.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37302A"/>
                </a:solidFill>
                <a:latin typeface="Monotype Corsiva" pitchFamily="66" charset="0"/>
              </a:rPr>
              <a:t>Детство и семья Пушкина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77903"/>
            <a:ext cx="2367335" cy="296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198884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02122"/>
                </a:solidFill>
                <a:latin typeface="Arial"/>
              </a:rPr>
              <a:t>Мать Пушкина — </a:t>
            </a:r>
            <a:r>
              <a:rPr lang="ru-RU" sz="2400" dirty="0">
                <a:solidFill>
                  <a:srgbClr val="0645AD"/>
                </a:solidFill>
                <a:latin typeface="Arial"/>
                <a:hlinkClick r:id="rId4" tooltip="Ганнибал, Надежда Осиповна"/>
              </a:rPr>
              <a:t>Надежда Осиповна</a:t>
            </a:r>
            <a:r>
              <a:rPr lang="ru-RU" sz="2400" dirty="0">
                <a:solidFill>
                  <a:srgbClr val="202122"/>
                </a:solidFill>
                <a:latin typeface="Arial"/>
              </a:rPr>
              <a:t> (1775—1836), внучка Ганнибала.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36" r="13844"/>
          <a:stretch/>
        </p:blipFill>
        <p:spPr>
          <a:xfrm>
            <a:off x="6032148" y="3905870"/>
            <a:ext cx="2572300" cy="279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19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1255" y="1998092"/>
            <a:ext cx="7745505" cy="3877815"/>
          </a:xfrm>
        </p:spPr>
        <p:txBody>
          <a:bodyPr/>
          <a:lstStyle/>
          <a:p>
            <a:r>
              <a:rPr lang="ru-RU" dirty="0">
                <a:solidFill>
                  <a:srgbClr val="202122"/>
                </a:solidFill>
                <a:latin typeface="Arial"/>
              </a:rPr>
              <a:t>Из детей Сергея Львовича и Надежды Осиповны, кроме Александра, </a:t>
            </a:r>
            <a:r>
              <a:rPr lang="ru-RU" dirty="0" smtClean="0">
                <a:solidFill>
                  <a:srgbClr val="202122"/>
                </a:solidFill>
                <a:latin typeface="Arial"/>
              </a:rPr>
              <a:t>были</a:t>
            </a:r>
            <a:r>
              <a:rPr lang="ru-RU" dirty="0">
                <a:solidFill>
                  <a:srgbClr val="202122"/>
                </a:solidFill>
                <a:latin typeface="Arial"/>
              </a:rPr>
              <a:t> </a:t>
            </a:r>
            <a:r>
              <a:rPr lang="ru-RU" dirty="0">
                <a:solidFill>
                  <a:schemeClr val="tx1"/>
                </a:solidFill>
                <a:latin typeface="Arial"/>
              </a:rPr>
              <a:t>дочь Ольга</a:t>
            </a:r>
            <a:r>
              <a:rPr lang="ru-RU" dirty="0">
                <a:solidFill>
                  <a:srgbClr val="202122"/>
                </a:solidFill>
                <a:latin typeface="Arial"/>
              </a:rPr>
              <a:t> (в замужестве Павлищева, 1797—1868) и </a:t>
            </a:r>
            <a:r>
              <a:rPr lang="ru-RU" dirty="0">
                <a:solidFill>
                  <a:schemeClr val="tx1"/>
                </a:solidFill>
                <a:latin typeface="Arial"/>
              </a:rPr>
              <a:t>сын Лев </a:t>
            </a:r>
            <a:r>
              <a:rPr lang="ru-RU" dirty="0">
                <a:solidFill>
                  <a:srgbClr val="202122"/>
                </a:solidFill>
                <a:latin typeface="Arial"/>
              </a:rPr>
              <a:t>(1805—1852</a:t>
            </a:r>
            <a:r>
              <a:rPr lang="ru-RU" dirty="0" smtClean="0">
                <a:solidFill>
                  <a:srgbClr val="202122"/>
                </a:solidFill>
                <a:latin typeface="Arial"/>
              </a:rPr>
              <a:t>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7000"/>
            <a:ext cx="2383390" cy="273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68675"/>
            <a:ext cx="2400099" cy="310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989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4501171" cy="338639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sz="3200" dirty="0" smtClean="0"/>
              <a:t>Подруга дней моих суровых…</a:t>
            </a:r>
            <a:endParaRPr lang="ru-RU" sz="3200" dirty="0"/>
          </a:p>
        </p:txBody>
      </p:sp>
      <p:pic>
        <p:nvPicPr>
          <p:cNvPr id="1026" name="Picture 2" descr="C:\Downloads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168352" cy="4826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Сказка о царе </a:t>
            </a:r>
            <a:r>
              <a:rPr lang="ru-RU" dirty="0" err="1" smtClean="0"/>
              <a:t>Салтане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Сказка о Золотом петушке</a:t>
            </a:r>
          </a:p>
          <a:p>
            <a:r>
              <a:rPr lang="ru-RU" dirty="0" smtClean="0"/>
              <a:t>Сказка о мертвой царевне и семи богатырях</a:t>
            </a:r>
          </a:p>
          <a:p>
            <a:r>
              <a:rPr lang="ru-RU" dirty="0" smtClean="0"/>
              <a:t> Сказка о рыбаке и рыбке</a:t>
            </a:r>
          </a:p>
          <a:p>
            <a:r>
              <a:rPr lang="ru-RU" dirty="0" smtClean="0"/>
              <a:t>Сказка о попе и работнике его </a:t>
            </a:r>
            <a:r>
              <a:rPr lang="ru-RU" dirty="0" err="1" smtClean="0"/>
              <a:t>Балде</a:t>
            </a:r>
            <a:endParaRPr lang="ru-RU" dirty="0" smtClean="0"/>
          </a:p>
          <a:p>
            <a:endParaRPr lang="ru-RU" dirty="0" smtClean="0"/>
          </a:p>
          <a:p>
            <a:r>
              <a:rPr lang="ru-RU" sz="4800" dirty="0" smtClean="0"/>
              <a:t>      О чём эти сказки?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А.С.Пушкина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-lukomorya-dub-zelenyy-x-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2868" y="2247900"/>
            <a:ext cx="3878263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« Руслан и Людмила»</a:t>
            </a:r>
            <a:br>
              <a:rPr lang="ru-RU" sz="4000" dirty="0" smtClean="0"/>
            </a:br>
            <a:r>
              <a:rPr lang="ru-RU" sz="4000" dirty="0" smtClean="0"/>
              <a:t>У лукоморья </a:t>
            </a:r>
            <a:r>
              <a:rPr lang="ru-RU" sz="4000" smtClean="0"/>
              <a:t>дуб зеленый…</a:t>
            </a:r>
            <a:endParaRPr lang="ru-RU"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5687100" cy="388843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70156"/>
            <a:ext cx="7545161" cy="914628"/>
          </a:xfrm>
        </p:spPr>
        <p:txBody>
          <a:bodyPr/>
          <a:lstStyle/>
          <a:p>
            <a:r>
              <a:rPr lang="ru-RU" dirty="0" smtClean="0"/>
              <a:t>«Зимнее утро»</a:t>
            </a:r>
            <a:br>
              <a:rPr lang="ru-RU" dirty="0" smtClean="0"/>
            </a:br>
            <a:r>
              <a:rPr lang="ru-RU" sz="4800" dirty="0" smtClean="0"/>
              <a:t>1 </a:t>
            </a:r>
            <a:r>
              <a:rPr lang="ru-RU" sz="4800" dirty="0" smtClean="0"/>
              <a:t>часть- вечерняя </a:t>
            </a:r>
            <a:r>
              <a:rPr lang="ru-RU" sz="4800" dirty="0" smtClean="0"/>
              <a:t>вьюга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wnloads\Без назван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187055" cy="4944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222</TotalTime>
  <Words>103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 Александр Сергеевич Пушкин 1799-1837</vt:lpstr>
      <vt:lpstr>Детство и семья Пушкина</vt:lpstr>
      <vt:lpstr>Детство и семья Пушкина</vt:lpstr>
      <vt:lpstr>Детство и семья Пушкина</vt:lpstr>
      <vt:lpstr>Слайд 5</vt:lpstr>
      <vt:lpstr>Подруга дней моих суровых…</vt:lpstr>
      <vt:lpstr>Сказки А.С.Пушкина</vt:lpstr>
      <vt:lpstr>« Руслан и Людмила» У лукоморья дуб зеленый…</vt:lpstr>
      <vt:lpstr>«Зимнее утро» 1 часть- вечерняя вьюга </vt:lpstr>
      <vt:lpstr>2 часть- А нынче…погляди в окно:</vt:lpstr>
      <vt:lpstr>Дома: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</dc:creator>
  <cp:lastModifiedBy>USER</cp:lastModifiedBy>
  <cp:revision>39</cp:revision>
  <dcterms:created xsi:type="dcterms:W3CDTF">2021-02-14T16:23:19Z</dcterms:created>
  <dcterms:modified xsi:type="dcterms:W3CDTF">2023-11-03T08:29:57Z</dcterms:modified>
</cp:coreProperties>
</file>