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7000"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7000"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7000"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7000"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7000"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7000"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7000"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7000"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7000"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7000"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 advTm="7000"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Tm="7000">
    <p:wheel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42985"/>
            <a:ext cx="7743852" cy="3500462"/>
          </a:xfrm>
        </p:spPr>
        <p:txBody>
          <a:bodyPr>
            <a:normAutofit/>
          </a:bodyPr>
          <a:lstStyle/>
          <a:p>
            <a:r>
              <a:rPr lang="ru-RU" b="1" dirty="0" smtClean="0"/>
              <a:t>ТЕМА</a:t>
            </a:r>
            <a:r>
              <a:rPr lang="ru-RU" dirty="0" smtClean="0"/>
              <a:t>: 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Формирование коммуникативных навыков у детей дошкольного возраста через 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социо-игровую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технологию</a:t>
            </a:r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Tm="7000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Принципы: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Воспитатель – равноправный партнёр. Он умеет интересно играть, организует игры, выдумывает их.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Снятие судейской роли с педагога и передача её детям предопределяет снятие страха ошибки у детей.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Свобода и самостоятельность в выборе детьми знаний, умений и навыков. Свобода не означает вседозволенность. Это подчинение своих действий общим правилам.</a:t>
            </a:r>
          </a:p>
          <a:p>
            <a:r>
              <a:rPr lang="ru-RU" i="1" smtClean="0">
                <a:latin typeface="Times New Roman" pitchFamily="18" charset="0"/>
                <a:cs typeface="Times New Roman" pitchFamily="18" charset="0"/>
              </a:rPr>
              <a:t>Смена мизансцен,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то есть обстановки, когда дети могут общаться в разных уголках группы.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Ориентация на индивидуальные открытия. Дети становятся соучастниками игры.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Преодоление трудностей. У детей не вызывает интереса то, что и просто, а что трудно – то интересно.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Движение и активность.</a:t>
            </a:r>
          </a:p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Жизнь детей в малых группах, в основном шестёрках, бывает в четвёрках и тройках.</a:t>
            </a:r>
          </a:p>
          <a:p>
            <a:endParaRPr lang="ru-RU" dirty="0"/>
          </a:p>
        </p:txBody>
      </p:sp>
    </p:spTree>
  </p:cSld>
  <p:clrMapOvr>
    <a:masterClrMapping/>
  </p:clrMapOvr>
  <p:transition spd="med" advTm="7000">
    <p:whee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14290"/>
            <a:ext cx="771530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Если подвести итог всему сказанному,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2214554"/>
            <a:ext cx="835824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 основная забота воспитателя заключается в том, чтобы не учить ребенка, не развлекать и даже не развивать, а формировать такое понятие, как </a:t>
            </a: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29124" y="4714884"/>
            <a:ext cx="42259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5400" b="1" dirty="0" smtClean="0">
                <a:ln w="24500" cmpd="dbl">
                  <a:solidFill>
                    <a:srgbClr val="C0504D">
                      <a:shade val="85000"/>
                      <a:satMod val="155000"/>
                    </a:srgbClr>
                  </a:solidFill>
                  <a:prstDash val="solid"/>
                  <a:miter lim="800000"/>
                </a:ln>
                <a:gradFill>
                  <a:gsLst>
                    <a:gs pos="10000">
                      <a:srgbClr val="C0504D">
                        <a:tint val="10000"/>
                        <a:satMod val="155000"/>
                      </a:srgbClr>
                    </a:gs>
                    <a:gs pos="60000">
                      <a:srgbClr val="C0504D">
                        <a:tint val="30000"/>
                        <a:satMod val="155000"/>
                      </a:srgbClr>
                    </a:gs>
                    <a:gs pos="100000">
                      <a:srgbClr val="C0504D">
                        <a:tint val="73000"/>
                        <a:satMod val="155000"/>
                      </a:srgb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ДРУЖБА</a:t>
            </a:r>
            <a:endParaRPr lang="ru-RU" sz="5400" b="1" dirty="0">
              <a:ln w="24500" cmpd="dbl">
                <a:solidFill>
                  <a:srgbClr val="C0504D">
                    <a:shade val="85000"/>
                    <a:satMod val="155000"/>
                  </a:srgbClr>
                </a:solidFill>
                <a:prstDash val="solid"/>
                <a:miter lim="800000"/>
              </a:ln>
              <a:gradFill>
                <a:gsLst>
                  <a:gs pos="10000">
                    <a:srgbClr val="C0504D">
                      <a:tint val="10000"/>
                      <a:satMod val="155000"/>
                    </a:srgbClr>
                  </a:gs>
                  <a:gs pos="60000">
                    <a:srgbClr val="C0504D">
                      <a:tint val="30000"/>
                      <a:satMod val="155000"/>
                    </a:srgbClr>
                  </a:gs>
                  <a:gs pos="100000">
                    <a:srgbClr val="C0504D">
                      <a:tint val="73000"/>
                      <a:satMod val="155000"/>
                    </a:srgb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Tm="7000">
    <p:whee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5" y="1571612"/>
            <a:ext cx="842968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Спасибо за внимание!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 advTm="7000">
    <p:whee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ru-RU" b="1" i="1" dirty="0" err="1" smtClean="0">
                <a:latin typeface="Times New Roman" pitchFamily="18" charset="0"/>
                <a:cs typeface="Times New Roman" pitchFamily="18" charset="0"/>
              </a:rPr>
              <a:t>Социо-игровая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технология (как сочетание социума и игрового момента)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Без названи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5" y="2595562"/>
            <a:ext cx="6657614" cy="3405206"/>
          </a:xfrm>
          <a:prstGeom prst="rect">
            <a:avLst/>
          </a:prstGeom>
        </p:spPr>
      </p:pic>
    </p:spTree>
  </p:cSld>
  <p:clrMapOvr>
    <a:masterClrMapping/>
  </p:clrMapOvr>
  <p:transition spd="med" advTm="7000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58204" cy="5726130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Авторы </a:t>
            </a:r>
            <a:r>
              <a:rPr lang="ru-RU" dirty="0" err="1" smtClean="0"/>
              <a:t>социо-игровой</a:t>
            </a:r>
            <a:r>
              <a:rPr lang="ru-RU" dirty="0" smtClean="0"/>
              <a:t> технологии:</a:t>
            </a:r>
            <a:br>
              <a:rPr lang="ru-RU" dirty="0" smtClean="0"/>
            </a:br>
            <a:r>
              <a:rPr lang="ru-RU" dirty="0" smtClean="0"/>
              <a:t>- </a:t>
            </a:r>
            <a:r>
              <a:rPr lang="ru-RU" dirty="0" err="1" smtClean="0"/>
              <a:t>Е.Е.Шулешко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</a:t>
            </a:r>
            <a:r>
              <a:rPr lang="ru-RU" dirty="0" err="1" smtClean="0"/>
              <a:t>В.М.Букатов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-А.П.Ершова</a:t>
            </a:r>
            <a:endParaRPr lang="ru-RU" dirty="0"/>
          </a:p>
        </p:txBody>
      </p:sp>
      <p:pic>
        <p:nvPicPr>
          <p:cNvPr id="4" name="Рисунок 3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39329" y="2857496"/>
            <a:ext cx="3918869" cy="3429010"/>
          </a:xfrm>
          <a:prstGeom prst="rect">
            <a:avLst/>
          </a:prstGeom>
        </p:spPr>
      </p:pic>
    </p:spTree>
  </p:cSld>
  <p:clrMapOvr>
    <a:masterClrMapping/>
  </p:clrMapOvr>
  <p:transition spd="med" advTm="7000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Сущность :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Технология игровой деятельности ─ это умение педагога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использовать совокупность различных методов воздействия для обеспечения гуманных, психологически оправданных функций по отношению к ребенку.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Социо-игровая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 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технология</a:t>
            </a:r>
            <a:r>
              <a:rPr lang="ru-RU" i="1" smtClean="0">
                <a:latin typeface="Times New Roman" pitchFamily="18" charset="0"/>
                <a:cs typeface="Times New Roman" pitchFamily="18" charset="0"/>
              </a:rPr>
              <a:t>, является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составной частью педагогических технологий.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Tm="7000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ЦЕЛЬ: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Формирование коммуникативных навыков общения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i="1" u="sng" dirty="0" smtClean="0"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pPr>
              <a:buFontTx/>
              <a:buChar char="-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помочь детям научиться эффективно общаться;</a:t>
            </a:r>
          </a:p>
          <a:p>
            <a:pPr>
              <a:buFontTx/>
              <a:buChar char="-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сделать образовательный процесс более увлекательным;</a:t>
            </a:r>
          </a:p>
          <a:p>
            <a:pPr>
              <a:buFontTx/>
              <a:buChar char="-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способность развития активности и самостоятельности у детей;</a:t>
            </a:r>
          </a:p>
          <a:p>
            <a:pPr>
              <a:buFontTx/>
              <a:buChar char="-"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воспитание у </a:t>
            </a:r>
            <a:r>
              <a:rPr lang="ru-RU" i="1" smtClean="0">
                <a:latin typeface="Times New Roman" pitchFamily="18" charset="0"/>
                <a:cs typeface="Times New Roman" pitchFamily="18" charset="0"/>
              </a:rPr>
              <a:t>дошкольников желания узнавать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новое.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 advTm="7000"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Без названия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500042"/>
            <a:ext cx="2333625" cy="1962150"/>
          </a:xfrm>
        </p:spPr>
      </p:pic>
      <p:pic>
        <p:nvPicPr>
          <p:cNvPr id="5" name="Содержимое 3" descr="Без названия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571480"/>
            <a:ext cx="2333625" cy="1962150"/>
          </a:xfrm>
          <a:prstGeom prst="rect">
            <a:avLst/>
          </a:prstGeom>
        </p:spPr>
      </p:pic>
      <p:pic>
        <p:nvPicPr>
          <p:cNvPr id="6" name="Содержимое 3" descr="Без названия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554" y="500042"/>
            <a:ext cx="2333625" cy="1962150"/>
          </a:xfrm>
          <a:prstGeom prst="rect">
            <a:avLst/>
          </a:prstGeom>
        </p:spPr>
      </p:pic>
      <p:pic>
        <p:nvPicPr>
          <p:cNvPr id="7" name="Содержимое 3" descr="Без названия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3429000"/>
            <a:ext cx="2333625" cy="1962150"/>
          </a:xfrm>
          <a:prstGeom prst="rect">
            <a:avLst/>
          </a:prstGeom>
        </p:spPr>
      </p:pic>
      <p:pic>
        <p:nvPicPr>
          <p:cNvPr id="9" name="Содержимое 3" descr="Без названия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0430" y="3500438"/>
            <a:ext cx="2333625" cy="1962150"/>
          </a:xfrm>
          <a:prstGeom prst="rect">
            <a:avLst/>
          </a:prstGeom>
        </p:spPr>
      </p:pic>
      <p:pic>
        <p:nvPicPr>
          <p:cNvPr id="10" name="Содержимое 3" descr="Без названия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3500438"/>
            <a:ext cx="2333625" cy="196215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71472" y="2714620"/>
            <a:ext cx="2286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Движение</a:t>
            </a:r>
            <a:endParaRPr lang="ru-RU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00430" y="2714620"/>
            <a:ext cx="23574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Вариативность</a:t>
            </a:r>
            <a:endParaRPr lang="ru-RU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15074" y="2786058"/>
            <a:ext cx="24163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Малые группы</a:t>
            </a:r>
            <a:endParaRPr lang="ru-RU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71472" y="5715016"/>
            <a:ext cx="23574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Смена лидерства</a:t>
            </a:r>
            <a:endParaRPr lang="ru-RU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28992" y="5715016"/>
            <a:ext cx="22863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Смена темпа и ритма</a:t>
            </a:r>
            <a:endParaRPr lang="ru-RU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929323" y="5572140"/>
            <a:ext cx="27860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u="sng" dirty="0" smtClean="0">
                <a:latin typeface="Times New Roman" pitchFamily="18" charset="0"/>
                <a:cs typeface="Times New Roman" pitchFamily="18" charset="0"/>
              </a:rPr>
              <a:t>Интеграция всех видов деятельности</a:t>
            </a:r>
            <a:endParaRPr lang="ru-RU" sz="24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 advTm="7000"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«Общение- это основная движущая сила развития!» Л.С.Выгодский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29124" y="5357826"/>
            <a:ext cx="4214842" cy="1328734"/>
          </a:xfrm>
        </p:spPr>
        <p:txBody>
          <a:bodyPr>
            <a:normAutofit fontScale="92500" lnSpcReduction="10000"/>
          </a:bodyPr>
          <a:lstStyle/>
          <a:p>
            <a:pPr algn="r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Только общение делает ребенка воспитуемым!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643182"/>
            <a:ext cx="3939067" cy="2500330"/>
          </a:xfrm>
          <a:prstGeom prst="rect">
            <a:avLst/>
          </a:prstGeom>
        </p:spPr>
      </p:pic>
      <p:pic>
        <p:nvPicPr>
          <p:cNvPr id="5" name="Рисунок 4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2214554"/>
            <a:ext cx="4014953" cy="2671769"/>
          </a:xfrm>
          <a:prstGeom prst="rect">
            <a:avLst/>
          </a:prstGeom>
        </p:spPr>
      </p:pic>
    </p:spTree>
  </p:cSld>
  <p:clrMapOvr>
    <a:masterClrMapping/>
  </p:clrMapOvr>
  <p:transition spd="med" advTm="7000">
    <p:whee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Этапы организации общения детей в рамках технологии:</a:t>
            </a:r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i="1" dirty="0" smtClean="0"/>
              <a:t>1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Учим детей правилам общения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2 Общение является целью- ребенок на практике осознает, как ему надо организовать свое общение в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микрогруппе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чтобы выполнить задание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3 Общение- педагогическое средство, т.е. через общение дошкольник обучается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med" advTm="7000"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Плюсы </a:t>
            </a:r>
            <a:r>
              <a:rPr lang="ru-RU" b="1" i="1" u="sng" dirty="0" err="1" smtClean="0">
                <a:latin typeface="Times New Roman" pitchFamily="18" charset="0"/>
                <a:cs typeface="Times New Roman" pitchFamily="18" charset="0"/>
              </a:rPr>
              <a:t>социо-игрового</a:t>
            </a:r>
            <a:r>
              <a:rPr lang="ru-RU" b="1" i="1" u="sng" dirty="0" smtClean="0">
                <a:latin typeface="Times New Roman" pitchFamily="18" charset="0"/>
                <a:cs typeface="Times New Roman" pitchFamily="18" charset="0"/>
              </a:rPr>
              <a:t> стиля:</a:t>
            </a:r>
            <a:endParaRPr lang="ru-RU" b="1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 -Отношения: «ребенок - сверстники»;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- Педагог является равноправным партнером;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- Разрушается барьер между педагогом и ребенком;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- Дети ориентированы на сверстников, а значит, не являются покорными исполнителями указаний педагога;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- Дети самостоятельны и инициативны;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- Дети сами устанавливают правила игры;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- Дети обсуждают проблему, находят пути ее решения;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- Дети договариваются, общаются (выполняют роль говорящих и роль слушающих);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- Общение детей происходит внутри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микрогруппы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и между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микрогруппами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- Дети помогают друг другу, а также контролируют друг друга;</a:t>
            </a:r>
          </a:p>
          <a:p>
            <a:endParaRPr lang="ru-RU" dirty="0"/>
          </a:p>
        </p:txBody>
      </p:sp>
    </p:spTree>
  </p:cSld>
  <p:clrMapOvr>
    <a:masterClrMapping/>
  </p:clrMapOvr>
  <p:transition spd="med" advTm="7000">
    <p:whee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333</Words>
  <PresentationFormat>Экран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ТЕМА: Формирование коммуникативных навыков у детей дошкольного возраста через социо-игровую технологию</vt:lpstr>
      <vt:lpstr>Слайд 2</vt:lpstr>
      <vt:lpstr>Авторы социо-игровой технологии: - Е.Е.Шулешко -В.М.Букатов -А.П.Ершова</vt:lpstr>
      <vt:lpstr>Слайд 4</vt:lpstr>
      <vt:lpstr>ЦЕЛЬ: Формирование коммуникативных навыков общения.</vt:lpstr>
      <vt:lpstr>Слайд 6</vt:lpstr>
      <vt:lpstr>«Общение- это основная движущая сила развития!» Л.С.Выгодский</vt:lpstr>
      <vt:lpstr>Этапы организации общения детей в рамках технологии:</vt:lpstr>
      <vt:lpstr>Плюсы социо-игрового стиля:</vt:lpstr>
      <vt:lpstr> 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Формирование коммуникативных навыков у детей дошкольного возраста через социо-игровую технологию</dc:title>
  <dc:creator>Admin</dc:creator>
  <cp:lastModifiedBy>Admin</cp:lastModifiedBy>
  <cp:revision>7</cp:revision>
  <dcterms:created xsi:type="dcterms:W3CDTF">2018-02-24T12:12:37Z</dcterms:created>
  <dcterms:modified xsi:type="dcterms:W3CDTF">2018-02-24T13:53:41Z</dcterms:modified>
</cp:coreProperties>
</file>