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7000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43852" cy="350046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</a:t>
            </a:r>
            <a:r>
              <a:rPr lang="ru-RU" dirty="0" smtClean="0"/>
              <a:t>: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коммуникативных навыков у детей дошкольного возраста через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социо-игровую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технологию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Принципы: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Воспитатель – равноправный партнёр. Он умеет интересно играть, организует игры, выдумывает их.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Снятие судейской роли с педагога и передача её детям предопределяет снятие страха ошибки у детей.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Свобода и самостоятельность в выборе детьми знаний, умений и навыков. Свобода не означает вседозволенность. Это подчинение своих действий общим правилам.</a:t>
            </a:r>
          </a:p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Смена мизансцен,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 есть обстановки, когда дети могут общаться в разных уголках группы.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Ориентация на индивидуальные открытия. Дети становятся соучастниками игры.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Преодоление трудностей. У детей не вызывает интереса то, что и просто, а что трудно – то интересно.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Движение и активность.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Жизнь детей в малых группах, в основном шестёрках, бывает в четвёрках и тройках.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77153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Если подвести итог всему сказанному,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основная забота воспитателя заключается в том, чтобы не учить ребенка, не развлекать и даже не развивать, а формировать такое понятие, как 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4714884"/>
            <a:ext cx="4225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ДРУЖБА</a:t>
            </a:r>
            <a:endParaRPr lang="ru-RU" sz="5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1571612"/>
            <a:ext cx="8429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Социо-игровая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технология (как сочетание социума и игрового момента)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5" y="2595562"/>
            <a:ext cx="6657614" cy="3405206"/>
          </a:xfrm>
          <a:prstGeom prst="rect">
            <a:avLst/>
          </a:prstGeom>
        </p:spPr>
      </p:pic>
    </p:spTree>
  </p:cSld>
  <p:clrMapOvr>
    <a:masterClrMapping/>
  </p:clrMapOvr>
  <p:transition spd="med"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72613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Авторы </a:t>
            </a:r>
            <a:r>
              <a:rPr lang="ru-RU" dirty="0" err="1" smtClean="0"/>
              <a:t>социо-игровой</a:t>
            </a:r>
            <a:r>
              <a:rPr lang="ru-RU" dirty="0" smtClean="0"/>
              <a:t> технологии: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Е.Е.Шулешко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В.М.Букатов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-А.П.Ершова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329" y="2857496"/>
            <a:ext cx="3918869" cy="3429010"/>
          </a:xfrm>
          <a:prstGeom prst="rect">
            <a:avLst/>
          </a:prstGeom>
        </p:spPr>
      </p:pic>
    </p:spTree>
  </p:cSld>
  <p:clrMapOvr>
    <a:masterClrMapping/>
  </p:clrMapOvr>
  <p:transition spd="med"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Сущность 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Технология игровой деятельности ─ это умение педагога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использовать совокупность различных методов воздействия для обеспечения гуманных, психологически оправданных функций по отношению к ребенку.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Социо-игровая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, является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составной частью педагогических технологий.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коммуникативных навыков общения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помочь детям научиться эффективно общаться;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сделать образовательный процесс более увлекательным;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способность развития активности и самостоятельности у детей;</a:t>
            </a:r>
          </a:p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воспитание у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дошкольников желания узнавать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новое.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2333625" cy="1962150"/>
          </a:xfrm>
        </p:spPr>
      </p:pic>
      <p:pic>
        <p:nvPicPr>
          <p:cNvPr id="5" name="Содержимое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71480"/>
            <a:ext cx="2333625" cy="1962150"/>
          </a:xfrm>
          <a:prstGeom prst="rect">
            <a:avLst/>
          </a:prstGeom>
        </p:spPr>
      </p:pic>
      <p:pic>
        <p:nvPicPr>
          <p:cNvPr id="6" name="Содержимое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500042"/>
            <a:ext cx="2333625" cy="1962150"/>
          </a:xfrm>
          <a:prstGeom prst="rect">
            <a:avLst/>
          </a:prstGeom>
        </p:spPr>
      </p:pic>
      <p:pic>
        <p:nvPicPr>
          <p:cNvPr id="7" name="Содержимое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2333625" cy="1962150"/>
          </a:xfrm>
          <a:prstGeom prst="rect">
            <a:avLst/>
          </a:prstGeom>
        </p:spPr>
      </p:pic>
      <p:pic>
        <p:nvPicPr>
          <p:cNvPr id="9" name="Содержимое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500438"/>
            <a:ext cx="2333625" cy="1962150"/>
          </a:xfrm>
          <a:prstGeom prst="rect">
            <a:avLst/>
          </a:prstGeom>
        </p:spPr>
      </p:pic>
      <p:pic>
        <p:nvPicPr>
          <p:cNvPr id="10" name="Содержимое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00438"/>
            <a:ext cx="2333625" cy="19621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472" y="271462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0" y="271462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5074" y="2786058"/>
            <a:ext cx="2416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Малые группы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5715016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Смена лидерства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5715016"/>
            <a:ext cx="2286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Смена темпа и ритма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3" y="5572140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Интеграция всех видов деятельности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«Общение- это основная движущая сила развития!» Л.С.Выгодский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357826"/>
            <a:ext cx="4214842" cy="132873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Только общение делает ребенка воспитуемым!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643182"/>
            <a:ext cx="3939067" cy="2500330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214554"/>
            <a:ext cx="4014953" cy="2671769"/>
          </a:xfrm>
          <a:prstGeom prst="rect">
            <a:avLst/>
          </a:prstGeom>
        </p:spPr>
      </p:pic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Этапы организации общения детей в рамках технологии: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Учим детей правилам общения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 Общение является целью- ребенок на практике осознает, как ему надо организовать свое общение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микрогруппе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чтобы выполнить задание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 Общение- педагогическое средство, т.е. через общение дошкольник обучается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Плюсы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социо-игрового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стиля: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-Отношения: «ребенок - сверстники»;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Педагог является равноправным партнером;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Разрушается барьер между педагогом и ребенком;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ориентированы на сверстников, а значит, не являются покорными исполнителями указаний педагога;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самостоятельны и инициативны;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сами устанавливают правила игры;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обсуждают проблему, находят пути ее решения;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договариваются, общаются (выполняют роль говорящих и роль слушающих);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Общение детей происходит внутри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микрогруппы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между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микрогруппами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Дети помогают друг другу, а также контролируют друг друга;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333</Words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Формирование коммуникативных навыков у детей дошкольного возраста через социо-игровую технологию</vt:lpstr>
      <vt:lpstr>Слайд 2</vt:lpstr>
      <vt:lpstr>Авторы социо-игровой технологии: - Е.Е.Шулешко -В.М.Букатов -А.П.Ершова</vt:lpstr>
      <vt:lpstr>Слайд 4</vt:lpstr>
      <vt:lpstr>ЦЕЛЬ: Формирование коммуникативных навыков общения.</vt:lpstr>
      <vt:lpstr>Слайд 6</vt:lpstr>
      <vt:lpstr>«Общение- это основная движущая сила развития!» Л.С.Выгодский</vt:lpstr>
      <vt:lpstr>Этапы организации общения детей в рамках технологии:</vt:lpstr>
      <vt:lpstr>Плюсы социо-игрового стиля:</vt:lpstr>
      <vt:lpstr>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Формирование коммуникативных навыков у детей дошкольного возраста через социо-игровую технологию</dc:title>
  <dc:creator>Admin</dc:creator>
  <cp:lastModifiedBy>Admin</cp:lastModifiedBy>
  <cp:revision>7</cp:revision>
  <dcterms:created xsi:type="dcterms:W3CDTF">2018-02-24T12:12:37Z</dcterms:created>
  <dcterms:modified xsi:type="dcterms:W3CDTF">2018-02-24T13:53:41Z</dcterms:modified>
</cp:coreProperties>
</file>