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74" r:id="rId2"/>
    <p:sldId id="275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1F4C3-0D00-46C9-8FBC-F5E48394806A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DF10A-1C5D-4560-BF24-3772970F6E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23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DF10A-1C5D-4560-BF24-3772970F6EB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Презентация проекта «Пожарный профессия – героическая»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2" name="Picture 4" descr="C:\Users\Admin\Desktop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57364"/>
            <a:ext cx="5867285" cy="390441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Снаряжение пожарных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Пожарные носят специальную одежду, защищающую их от огня и дыма. Одежда не горит и не промокает.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пожарный шлем                                                 сапоги                                 пожарная маска                                  пожарная маска                  </a:t>
            </a:r>
          </a:p>
          <a:p>
            <a:pPr>
              <a:buNone/>
            </a:pPr>
            <a:endParaRPr lang="ru-RU" sz="1600" dirty="0" smtClean="0"/>
          </a:p>
        </p:txBody>
      </p:sp>
      <p:pic>
        <p:nvPicPr>
          <p:cNvPr id="2050" name="Picture 2" descr="C:\Users\Admin\Desktop\Без названия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86058"/>
            <a:ext cx="2562226" cy="1781175"/>
          </a:xfrm>
          <a:prstGeom prst="rect">
            <a:avLst/>
          </a:prstGeom>
          <a:noFill/>
        </p:spPr>
      </p:pic>
      <p:pic>
        <p:nvPicPr>
          <p:cNvPr id="2051" name="Picture 3" descr="C:\Users\Admin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857628"/>
            <a:ext cx="1847850" cy="2466975"/>
          </a:xfrm>
          <a:prstGeom prst="rect">
            <a:avLst/>
          </a:prstGeom>
          <a:noFill/>
        </p:spPr>
      </p:pic>
      <p:pic>
        <p:nvPicPr>
          <p:cNvPr id="2052" name="Picture 4" descr="C:\Users\Admin\Desktop\Без названия (9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2714620"/>
            <a:ext cx="1857375" cy="2457450"/>
          </a:xfrm>
          <a:prstGeom prst="rect">
            <a:avLst/>
          </a:prstGeom>
          <a:noFill/>
        </p:spPr>
      </p:pic>
      <p:pic>
        <p:nvPicPr>
          <p:cNvPr id="2053" name="Picture 5" descr="C:\Users\Admin\Desktop\Без названия (1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4643446"/>
            <a:ext cx="2809875" cy="1628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Боевая одежда                                перчатки пожарного                                маска-противогаз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3074" name="Picture 2" descr="C:\Users\Admin\Desktop\Без названия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928934"/>
            <a:ext cx="1743075" cy="2619375"/>
          </a:xfrm>
          <a:prstGeom prst="rect">
            <a:avLst/>
          </a:prstGeom>
          <a:noFill/>
        </p:spPr>
      </p:pic>
      <p:pic>
        <p:nvPicPr>
          <p:cNvPr id="3075" name="Picture 3" descr="C:\Users\Admin\Desktop\Без названия (1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3143248"/>
            <a:ext cx="2057400" cy="2219325"/>
          </a:xfrm>
          <a:prstGeom prst="rect">
            <a:avLst/>
          </a:prstGeom>
          <a:noFill/>
        </p:spPr>
      </p:pic>
      <p:pic>
        <p:nvPicPr>
          <p:cNvPr id="1026" name="Picture 2" descr="C:\Users\Admin\Desktop\Без названия (1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314324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51128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В пожарной части есть специальные машины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8229600" cy="452596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На машине ярко красной </a:t>
            </a:r>
          </a:p>
          <a:p>
            <a:r>
              <a:rPr lang="ru-RU" sz="1600" dirty="0" smtClean="0"/>
              <a:t>Мчимся мы вперёд,</a:t>
            </a:r>
          </a:p>
          <a:p>
            <a:r>
              <a:rPr lang="ru-RU" sz="1600" dirty="0" smtClean="0"/>
              <a:t>Труд тяжёлый и опасный</a:t>
            </a:r>
          </a:p>
          <a:p>
            <a:r>
              <a:rPr lang="ru-RU" sz="1600" dirty="0" smtClean="0"/>
              <a:t>Нас , пожарных ждёт.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Когда они мчатся по улицам, то все другие машины уступают им дорогу, услышав громкий звук </a:t>
            </a:r>
            <a:r>
              <a:rPr lang="ru-RU" sz="1600" smtClean="0"/>
              <a:t>пожарной сирены.                         </a:t>
            </a:r>
            <a:endParaRPr lang="ru-RU" sz="1600" dirty="0"/>
          </a:p>
        </p:txBody>
      </p:sp>
      <p:pic>
        <p:nvPicPr>
          <p:cNvPr id="1026" name="Picture 2" descr="C:\Users\Admin\Desktop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1" y="1571612"/>
            <a:ext cx="4961328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Оборудование пожарных машин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Пожарные машины оборудованы рацией, складной лестницей, длинными шлангами – рукавами.</a:t>
            </a:r>
            <a:endParaRPr lang="ru-RU" sz="1600" dirty="0"/>
          </a:p>
        </p:txBody>
      </p:sp>
      <p:pic>
        <p:nvPicPr>
          <p:cNvPr id="2050" name="Picture 2" descr="C:\Users\Admin\Desktop\Без названия (1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428868"/>
            <a:ext cx="1419225" cy="3219450"/>
          </a:xfrm>
          <a:prstGeom prst="rect">
            <a:avLst/>
          </a:prstGeom>
          <a:noFill/>
        </p:spPr>
      </p:pic>
      <p:pic>
        <p:nvPicPr>
          <p:cNvPr id="2051" name="Picture 3" descr="C:\Users\Admin\Desktop\Без названия (1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500306"/>
            <a:ext cx="2619375" cy="1743075"/>
          </a:xfrm>
          <a:prstGeom prst="rect">
            <a:avLst/>
          </a:prstGeom>
          <a:noFill/>
        </p:spPr>
      </p:pic>
      <p:pic>
        <p:nvPicPr>
          <p:cNvPr id="2052" name="Picture 4" descr="C:\Users\Admin\Desktop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24625" y="2857496"/>
            <a:ext cx="2619375" cy="1743075"/>
          </a:xfrm>
          <a:prstGeom prst="rect">
            <a:avLst/>
          </a:prstGeom>
          <a:noFill/>
        </p:spPr>
      </p:pic>
      <p:pic>
        <p:nvPicPr>
          <p:cNvPr id="2054" name="Picture 6" descr="C:\Users\Admin\Desktop\images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4572008"/>
            <a:ext cx="2552700" cy="179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Чем тушат пожары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</a:t>
            </a:r>
            <a:r>
              <a:rPr lang="ru-RU" sz="1600" dirty="0" smtClean="0"/>
              <a:t>Водой                                                                                              Пеной</a:t>
            </a:r>
            <a:endParaRPr lang="ru-RU" dirty="0" smtClean="0"/>
          </a:p>
        </p:txBody>
      </p:sp>
      <p:pic>
        <p:nvPicPr>
          <p:cNvPr id="3075" name="Picture 3" descr="C:\Users\Admin\Desktop\Без названия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000504"/>
            <a:ext cx="2143125" cy="2143125"/>
          </a:xfrm>
          <a:prstGeom prst="rect">
            <a:avLst/>
          </a:prstGeom>
          <a:noFill/>
        </p:spPr>
      </p:pic>
      <p:pic>
        <p:nvPicPr>
          <p:cNvPr id="3076" name="Picture 4" descr="C:\Users\Admin\Desktop\Без названия (1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5" y="2571744"/>
            <a:ext cx="3242433" cy="2419354"/>
          </a:xfrm>
          <a:prstGeom prst="rect">
            <a:avLst/>
          </a:prstGeom>
          <a:noFill/>
        </p:spPr>
      </p:pic>
      <p:pic>
        <p:nvPicPr>
          <p:cNvPr id="3077" name="Picture 5" descr="C:\Users\Admin\Desktop\Без названия (18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17144" y="2214554"/>
            <a:ext cx="3411908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Для того, чтобы попасть в горящее здание пожарным помогает складная лестница. Для  тушения лесов и высоких зданий помогают пожарные вертолёты и самолёты.</a:t>
            </a:r>
            <a:endParaRPr lang="ru-RU" sz="1600" dirty="0"/>
          </a:p>
        </p:txBody>
      </p:sp>
      <p:pic>
        <p:nvPicPr>
          <p:cNvPr id="1026" name="Picture 2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143248"/>
            <a:ext cx="4029082" cy="2014541"/>
          </a:xfrm>
          <a:prstGeom prst="rect">
            <a:avLst/>
          </a:prstGeom>
          <a:noFill/>
        </p:spPr>
      </p:pic>
      <p:pic>
        <p:nvPicPr>
          <p:cNvPr id="1027" name="Picture 3" descr="C:\Users\Admin\Desktop\Без названия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143248"/>
            <a:ext cx="3345661" cy="2143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Сложнее всего пожарным приходиться весной и летом, когда начинает  гореть трава и леса. Чаще всего пожары случаются из-за неосторожного обращения </a:t>
            </a:r>
            <a:r>
              <a:rPr lang="ru-RU" sz="1600" smtClean="0"/>
              <a:t>с огнём.</a:t>
            </a:r>
            <a:endParaRPr lang="ru-RU" sz="1600"/>
          </a:p>
        </p:txBody>
      </p:sp>
      <p:pic>
        <p:nvPicPr>
          <p:cNvPr id="1026" name="Picture 2" descr="C:\Users\Admin\Desktop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500306"/>
            <a:ext cx="4589443" cy="3219460"/>
          </a:xfrm>
          <a:prstGeom prst="rect">
            <a:avLst/>
          </a:prstGeom>
          <a:noFill/>
        </p:spPr>
      </p:pic>
      <p:pic>
        <p:nvPicPr>
          <p:cNvPr id="1027" name="Picture 3" descr="C:\Users\Admin\Desktop\Без названия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643182"/>
            <a:ext cx="2876640" cy="2838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Крепко помните друзья что с огнём </a:t>
            </a:r>
            <a:r>
              <a:rPr lang="ru-RU" sz="1600" smtClean="0"/>
              <a:t>шутить нельзя</a:t>
            </a:r>
            <a:endParaRPr lang="ru-RU" sz="16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428736"/>
            <a:ext cx="4357718" cy="4752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С давних  времён человек научился добывать огонь.  Люди превратили языки горячего пламени в своих друзей и помощников. Они поняли, что огонь – это тепло, свет, пища, защита от врагов. </a:t>
            </a:r>
            <a:endParaRPr lang="ru-RU" sz="1400" dirty="0"/>
          </a:p>
        </p:txBody>
      </p:sp>
      <p:pic>
        <p:nvPicPr>
          <p:cNvPr id="1026" name="Picture 2" descr="C:\Users\Admin\Desktop\Без названия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277101"/>
            <a:ext cx="4786346" cy="4437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Огонь наш друг, но не всегда, бывает и от него беда</a:t>
            </a:r>
            <a:endParaRPr lang="ru-RU" sz="1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Огонь бывает не только добрый, но и злой. Если человек неправильно обращается с огнём, то произойдёт пожар, огонь уничтожит всё на своём пути: леса, жилища людей.</a:t>
            </a:r>
            <a:endParaRPr lang="ru-RU" sz="1600" dirty="0"/>
          </a:p>
        </p:txBody>
      </p:sp>
      <p:pic>
        <p:nvPicPr>
          <p:cNvPr id="1027" name="Picture 3" descr="C:\Users\Admin\Desktop\Без названия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714752"/>
            <a:ext cx="4469454" cy="2857520"/>
          </a:xfrm>
          <a:prstGeom prst="rect">
            <a:avLst/>
          </a:prstGeom>
          <a:noFill/>
        </p:spPr>
      </p:pic>
      <p:pic>
        <p:nvPicPr>
          <p:cNvPr id="3074" name="Picture 2" descr="C:\Users\Admin\Desktop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991" y="2593486"/>
            <a:ext cx="4108819" cy="29786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С силой бушующего огня очень трудно справиться. И вот тогда на помощь приходят люди, чья профессия  -  побеждать огонь, спасать людей, попавших в беду. И эта профессия называется – пожарный.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                      О тех сегодня будем говорить, кто людей спасает,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И по зову на пожар первым приезжает.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Пламя злое затушить – это их забота.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Жар бесстрашно погасить – вот у них работа.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Это люди лучше всех! Сильные и смелые,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Не боятся ничего мастера умелые!</a:t>
            </a:r>
            <a:endParaRPr lang="ru-RU" sz="1600" dirty="0"/>
          </a:p>
        </p:txBody>
      </p:sp>
      <p:pic>
        <p:nvPicPr>
          <p:cNvPr id="1026" name="Picture 2" descr="C:\Users\Admin\Desktop\Без названия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552393"/>
            <a:ext cx="3571900" cy="2376937"/>
          </a:xfrm>
          <a:prstGeom prst="rect">
            <a:avLst/>
          </a:prstGeom>
          <a:noFill/>
        </p:spPr>
      </p:pic>
      <p:pic>
        <p:nvPicPr>
          <p:cNvPr id="4098" name="Picture 2" descr="C:\Users\Admin\Desktop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3500438"/>
            <a:ext cx="3649974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Сам не справишься с пожаром, Этот труд не для детей. Не теряя время даром, « 01» звони скорей. Набирай умело чтоб не всё сгорело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600" dirty="0"/>
          </a:p>
        </p:txBody>
      </p:sp>
      <p:pic>
        <p:nvPicPr>
          <p:cNvPr id="3074" name="Picture 2" descr="C:\Users\Admin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68067"/>
            <a:ext cx="5429288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В чём состоит работа пожарных?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                    Тушат пожары, спасая людей и животных из горящих помещений</a:t>
            </a:r>
            <a:endParaRPr lang="ru-RU" sz="1600" dirty="0"/>
          </a:p>
        </p:txBody>
      </p:sp>
      <p:pic>
        <p:nvPicPr>
          <p:cNvPr id="2050" name="Picture 2" descr="C:\Users\Admin\Desktop\Без названия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488" y="2500306"/>
            <a:ext cx="3101698" cy="2128840"/>
          </a:xfrm>
          <a:prstGeom prst="rect">
            <a:avLst/>
          </a:prstGeom>
          <a:noFill/>
        </p:spPr>
      </p:pic>
      <p:pic>
        <p:nvPicPr>
          <p:cNvPr id="2051" name="Picture 3" descr="C:\Users\Admin\Desktop\Без названия (1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143380"/>
            <a:ext cx="1885950" cy="2419350"/>
          </a:xfrm>
          <a:prstGeom prst="rect">
            <a:avLst/>
          </a:prstGeom>
          <a:noFill/>
        </p:spPr>
      </p:pic>
      <p:pic>
        <p:nvPicPr>
          <p:cNvPr id="2052" name="Picture 4" descr="C:\Users\Admin\Desktop\Без названия (1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74185" y="2143116"/>
            <a:ext cx="3316765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Снимают кошек с деревьев,</a:t>
            </a:r>
          </a:p>
          <a:p>
            <a:r>
              <a:rPr lang="ru-RU" sz="1600" dirty="0" smtClean="0"/>
              <a:t> помогают другим животным, </a:t>
            </a:r>
          </a:p>
          <a:p>
            <a:r>
              <a:rPr lang="ru-RU" sz="1600" dirty="0" smtClean="0"/>
              <a:t>попавшим в беду.                                                                                        </a:t>
            </a:r>
          </a:p>
          <a:p>
            <a:pPr>
              <a:buNone/>
            </a:pPr>
            <a:r>
              <a:rPr lang="ru-RU" sz="1600" dirty="0" smtClean="0"/>
              <a:t>                                                                                     </a:t>
            </a:r>
          </a:p>
          <a:p>
            <a:r>
              <a:rPr lang="ru-RU" sz="1600" dirty="0" smtClean="0"/>
              <a:t>                                                                                         Помогают людям в автокатастрофе</a:t>
            </a:r>
          </a:p>
        </p:txBody>
      </p:sp>
      <p:pic>
        <p:nvPicPr>
          <p:cNvPr id="1027" name="Picture 3" descr="C:\Users\Admin\Desktop\Без названия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14620"/>
            <a:ext cx="4005684" cy="3000396"/>
          </a:xfrm>
          <a:prstGeom prst="rect">
            <a:avLst/>
          </a:prstGeom>
          <a:noFill/>
        </p:spPr>
      </p:pic>
      <p:pic>
        <p:nvPicPr>
          <p:cNvPr id="1026" name="Picture 2" descr="C:\Users\Admin\Desktop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49344" y="3286124"/>
            <a:ext cx="3242696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Каким должен быть пожарный, чтобы справиться со своей работой?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/>
              <a:t>Смелым,</a:t>
            </a:r>
          </a:p>
          <a:p>
            <a:r>
              <a:rPr lang="ru-RU" sz="1600" dirty="0" smtClean="0"/>
              <a:t>Отважным,</a:t>
            </a:r>
          </a:p>
          <a:p>
            <a:r>
              <a:rPr lang="ru-RU" sz="1600" dirty="0" smtClean="0"/>
              <a:t>Сильным,</a:t>
            </a:r>
          </a:p>
          <a:p>
            <a:r>
              <a:rPr lang="ru-RU" sz="1600" dirty="0" smtClean="0"/>
              <a:t>Храбрым,</a:t>
            </a:r>
          </a:p>
          <a:p>
            <a:r>
              <a:rPr lang="ru-RU" sz="1600" dirty="0" smtClean="0"/>
              <a:t>Ловким,</a:t>
            </a:r>
          </a:p>
          <a:p>
            <a:r>
              <a:rPr lang="ru-RU" sz="1600" dirty="0" smtClean="0"/>
              <a:t>Здоровым,</a:t>
            </a:r>
          </a:p>
          <a:p>
            <a:r>
              <a:rPr lang="ru-RU" sz="1600" dirty="0" smtClean="0"/>
              <a:t>Выносливым,</a:t>
            </a:r>
          </a:p>
          <a:p>
            <a:r>
              <a:rPr lang="ru-RU" sz="1600" dirty="0" smtClean="0"/>
              <a:t>Дисциплинированным,</a:t>
            </a:r>
          </a:p>
          <a:p>
            <a:r>
              <a:rPr lang="ru-RU" sz="1600" dirty="0" smtClean="0"/>
              <a:t>Внимательным,</a:t>
            </a:r>
          </a:p>
          <a:p>
            <a:r>
              <a:rPr lang="ru-RU" sz="1600" dirty="0" smtClean="0"/>
              <a:t>Быстро принимать решения,</a:t>
            </a:r>
          </a:p>
          <a:p>
            <a:r>
              <a:rPr lang="ru-RU" sz="1600" dirty="0" smtClean="0"/>
              <a:t>Уметь оказывать первую медицинскую помощь</a:t>
            </a:r>
          </a:p>
          <a:p>
            <a:r>
              <a:rPr lang="ru-RU" sz="1600" dirty="0" smtClean="0"/>
              <a:t>п</a:t>
            </a:r>
            <a:r>
              <a:rPr lang="ru-RU" sz="1600" smtClean="0"/>
              <a:t>острадавшим при пожаре.</a:t>
            </a:r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1026" name="Picture 2" descr="C:\Users\Admin\Desktop\Без названия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7091" y="1214422"/>
            <a:ext cx="4793259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ПОЖАРНЫЕ ПОСТОЯННО ТРЕНИРУЮТСЯ , ПРОВОДЯТ СПЕЦИАЛЬНЫЕ УЧЕНИЯ, ЗАНИМАЮТСЯ В СПОРТИВНЫХ ЗАЛАХ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600" dirty="0"/>
          </a:p>
        </p:txBody>
      </p:sp>
      <p:pic>
        <p:nvPicPr>
          <p:cNvPr id="1026" name="Picture 2" descr="C:\Users\Admin\Desktop\Без названия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558" y="1571612"/>
            <a:ext cx="3263488" cy="2171703"/>
          </a:xfrm>
          <a:prstGeom prst="rect">
            <a:avLst/>
          </a:prstGeom>
          <a:noFill/>
        </p:spPr>
      </p:pic>
      <p:pic>
        <p:nvPicPr>
          <p:cNvPr id="1027" name="Picture 3" descr="C:\Users\Admin\Desktop\Без названия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36152" y="1571612"/>
            <a:ext cx="3315832" cy="2206535"/>
          </a:xfrm>
          <a:prstGeom prst="rect">
            <a:avLst/>
          </a:prstGeom>
          <a:noFill/>
        </p:spPr>
      </p:pic>
      <p:pic>
        <p:nvPicPr>
          <p:cNvPr id="4" name="Picture 2" descr="C:\Users\Admin\Desktop\Без названия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57462" y="3929066"/>
            <a:ext cx="3057546" cy="2183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461</Words>
  <Application>Microsoft Office PowerPoint</Application>
  <PresentationFormat>Экран (4:3)</PresentationFormat>
  <Paragraphs>63</Paragraphs>
  <Slides>17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проекта «Пожарный профессия – героическая»</vt:lpstr>
      <vt:lpstr>Презентация PowerPoint</vt:lpstr>
      <vt:lpstr>Огонь наш друг, но не всегда, бывает и от него беда</vt:lpstr>
      <vt:lpstr>С силой бушующего огня очень трудно справиться. И вот тогда на помощь приходят люди, чья профессия  -  побеждать огонь, спасать людей, попавших в беду. И эта профессия называется – пожарный.</vt:lpstr>
      <vt:lpstr>Сам не справишься с пожаром, Этот труд не для детей. Не теряя время даром, « 01» звони скорей. Набирай умело чтоб не всё сгорело</vt:lpstr>
      <vt:lpstr>В чём состоит работа пожарных?</vt:lpstr>
      <vt:lpstr>Презентация PowerPoint</vt:lpstr>
      <vt:lpstr>Каким должен быть пожарный, чтобы справиться со своей работой?</vt:lpstr>
      <vt:lpstr>ПОЖАРНЫЕ ПОСТОЯННО ТРЕНИРУЮТСЯ , ПРОВОДЯТ СПЕЦИАЛЬНЫЕ УЧЕНИЯ, ЗАНИМАЮТСЯ В СПОРТИВНЫХ ЗАЛАХ</vt:lpstr>
      <vt:lpstr>Снаряжение пожарных</vt:lpstr>
      <vt:lpstr>Презентация PowerPoint</vt:lpstr>
      <vt:lpstr>В пожарной части есть специальные машины</vt:lpstr>
      <vt:lpstr>Оборудование пожарных машин</vt:lpstr>
      <vt:lpstr>Чем тушат пожары</vt:lpstr>
      <vt:lpstr>Презентация PowerPoint</vt:lpstr>
      <vt:lpstr>Презентация PowerPoint</vt:lpstr>
      <vt:lpstr>Крепко помните друзья что с огнём шутить нельзя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Пожарный – героическая профессия</dc:title>
  <dc:creator>Admin</dc:creator>
  <cp:lastModifiedBy>Сад</cp:lastModifiedBy>
  <cp:revision>44</cp:revision>
  <dcterms:created xsi:type="dcterms:W3CDTF">2021-10-31T04:24:44Z</dcterms:created>
  <dcterms:modified xsi:type="dcterms:W3CDTF">2021-11-22T06:33:19Z</dcterms:modified>
</cp:coreProperties>
</file>