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4"/>
          <a:stretch/>
        </p:blipFill>
        <p:spPr bwMode="auto">
          <a:xfrm>
            <a:off x="0" y="1588"/>
            <a:ext cx="81390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7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domikexpert.ru/wp-content/uploads/3/a/5/3a51668bc34fbc6b19e1a62b87ba49c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domikexpert.ru/wp-content/uploads/3/a/5/3a51668bc34fbc6b19e1a62b87ba49c2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79958"/>
            <a:ext cx="8656513" cy="648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25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.znanio.ru/d5af0e/da/24/a37424eaa8dfbfab29c88522ebab65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3046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34200" cy="639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9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8424936" cy="631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390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stanl</dc:creator>
  <cp:lastModifiedBy>Пользователь Windows</cp:lastModifiedBy>
  <cp:revision>5</cp:revision>
  <dcterms:created xsi:type="dcterms:W3CDTF">2023-03-28T02:10:39Z</dcterms:created>
  <dcterms:modified xsi:type="dcterms:W3CDTF">2023-10-30T12:18:47Z</dcterms:modified>
</cp:coreProperties>
</file>