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56" r:id="rId2"/>
    <p:sldId id="273" r:id="rId3"/>
    <p:sldId id="258" r:id="rId4"/>
    <p:sldId id="271" r:id="rId5"/>
    <p:sldId id="272" r:id="rId6"/>
    <p:sldId id="259" r:id="rId7"/>
    <p:sldId id="274" r:id="rId8"/>
    <p:sldId id="260" r:id="rId9"/>
    <p:sldId id="261" r:id="rId10"/>
    <p:sldId id="275" r:id="rId11"/>
    <p:sldId id="276" r:id="rId12"/>
    <p:sldId id="277" r:id="rId13"/>
    <p:sldId id="278" r:id="rId14"/>
    <p:sldId id="279" r:id="rId15"/>
    <p:sldId id="280" r:id="rId16"/>
    <p:sldId id="281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860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578377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FF66"/>
            </a:gs>
            <a:gs pos="100000">
              <a:srgbClr val="008A00"/>
            </a:gs>
          </a:gsLst>
          <a:lin ang="108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5760" h="4320" extrusionOk="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BBE0E3">
                  <a:alpha val="38823"/>
                </a:srgbClr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228600"/>
            <a:ext cx="1676400" cy="11636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>
              <a:srgbClr val="808080">
                <a:alpha val="49803"/>
              </a:srgbClr>
            </a:outerShdw>
          </a:effectLst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95400" y="914400"/>
            <a:ext cx="381000" cy="234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3" name="Google Shape;13;p1"/>
          <p:cNvSpPr/>
          <p:nvPr/>
        </p:nvSpPr>
        <p:spPr>
          <a:xfrm rot="10800000">
            <a:off x="0" y="6629400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5767" h="2730" extrusionOk="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00000">
            <a:off x="457200" y="304800"/>
            <a:ext cx="914400" cy="90487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>
              <a:srgbClr val="808080">
                <a:alpha val="49803"/>
              </a:srgbClr>
            </a:outerShdw>
          </a:effectLst>
        </p:spPr>
      </p:pic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FF66"/>
            </a:gs>
            <a:gs pos="100000">
              <a:srgbClr val="008A00"/>
            </a:gs>
          </a:gsLst>
          <a:lin ang="10800000" scaled="0"/>
        </a:gra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Муниципальное Общеобразовательное Бюджетное Учреждение </a:t>
            </a:r>
            <a:br>
              <a:rPr lang="ru-RU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Средняя общеобразовательная школа №13 г. Якутска</a:t>
            </a:r>
            <a:endParaRPr lang="ru-RU" sz="1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Тема проекта:</a:t>
            </a:r>
          </a:p>
          <a:p>
            <a:pPr marL="114300" indent="0" algn="ctr">
              <a:buNone/>
            </a:pPr>
            <a:endParaRPr lang="ru-R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11430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Как вырастить ананас в домашних условиях</a:t>
            </a:r>
          </a:p>
          <a:p>
            <a:pPr marL="114300" indent="0" algn="ctr">
              <a:buNone/>
            </a:pP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114300" indent="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                                 Выполнил: ученик </a:t>
            </a:r>
            <a:r>
              <a:rPr lang="en-US" sz="2000" smtClean="0">
                <a:solidFill>
                  <a:srgbClr val="002060"/>
                </a:solidFill>
                <a:latin typeface="Comic Sans MS" panose="030F0702030302020204" pitchFamily="66" charset="0"/>
              </a:rPr>
              <a:t>4</a:t>
            </a:r>
            <a:r>
              <a:rPr lang="ru-RU" sz="2000" smtClean="0">
                <a:solidFill>
                  <a:srgbClr val="002060"/>
                </a:solidFill>
                <a:latin typeface="Comic Sans MS" panose="030F0702030302020204" pitchFamily="66" charset="0"/>
              </a:rPr>
              <a:t>«б</a:t>
            </a: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» класса</a:t>
            </a:r>
          </a:p>
          <a:p>
            <a:pPr marL="114300" indent="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                                                         Слепцов Даниил</a:t>
            </a:r>
          </a:p>
          <a:p>
            <a:pPr marL="114300" indent="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                                 Руководитель: Олесова</a:t>
            </a:r>
          </a:p>
          <a:p>
            <a:pPr marL="114300" indent="0" algn="just">
              <a:buNone/>
            </a:pP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                                      Александра Иннокентьевна</a:t>
            </a:r>
          </a:p>
          <a:p>
            <a:pPr marL="114300" indent="0" algn="ctr">
              <a:buNone/>
            </a:pPr>
            <a:endParaRPr lang="ru-R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114300" indent="0" algn="ctr">
              <a:buNone/>
            </a:pP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г</a:t>
            </a: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 Якутск, 2022г.</a:t>
            </a:r>
          </a:p>
          <a:p>
            <a:pPr marL="114300" indent="0" algn="r">
              <a:buNone/>
            </a:pP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114300" indent="0" algn="r">
              <a:buNone/>
            </a:pP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" y="1508760"/>
            <a:ext cx="3337560" cy="4236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16680" y="1386840"/>
            <a:ext cx="4815840" cy="4450080"/>
          </a:xfrm>
        </p:spPr>
        <p:txBody>
          <a:bodyPr/>
          <a:lstStyle/>
          <a:p>
            <a:pPr marL="114300" indent="0">
              <a:buNone/>
            </a:pPr>
            <a:r>
              <a:rPr lang="ru-RU" sz="2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Спустя 2 недели у нашего Мистера Ананасика ( я его так назвал, потому что он с самого начала был похож на голову человека с пышной шевелюрой) были достаточно длинные корни, чтобы посадить его в горшок с грунтом. Почву мы выбирали заранее и купили землю для посадки Цитрусовых культур. Специальной почвы для ананаса не было. Мы подумали, что более или менее подходит к нему именно такая.</a:t>
            </a:r>
            <a:endParaRPr lang="ru-RU" sz="2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610" y="1478280"/>
            <a:ext cx="3409950" cy="445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39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58757"/>
            <a:ext cx="27432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95800" y="1066800"/>
            <a:ext cx="4160520" cy="4465320"/>
          </a:xfrm>
        </p:spPr>
        <p:txBody>
          <a:bodyPr/>
          <a:lstStyle/>
          <a:p>
            <a:pPr marL="114300" indent="0"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Ананас – тропический фрукт. Значит, для его роста нужно много солнца и тепла. Так как мы покупали его зимой, с этим возникли проблемы : в Якутии зимы очень холодные, а солнце иногда вообще не светит. Папа купил нам специальную лампу для растений, с фиолетовым светом, и мы поместили Ананасика под лампой и дополнительно включали его. Это только в первое время, когда надо было, чтобы растение прижилось.</a:t>
            </a:r>
            <a:endParaRPr lang="ru-R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310" y="2034540"/>
            <a:ext cx="4057650" cy="30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876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360" y="502921"/>
            <a:ext cx="6690360" cy="96012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4. Как он рос все это время</a:t>
            </a:r>
            <a:endParaRPr lang="ru-RU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69080" y="1508760"/>
            <a:ext cx="4876800" cy="4419600"/>
          </a:xfrm>
        </p:spPr>
        <p:txBody>
          <a:bodyPr/>
          <a:lstStyle/>
          <a:p>
            <a:pPr marL="114300" indent="0">
              <a:buNone/>
            </a:pP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Прошло 2 года с тех пор, как мы посадили Мистера Ананасика. За это время он у нас очень вырос. Первую зиму он перенес сложно, так как было очень холодно зимой. Летом Ананасик раскрыл свои листья на полную мощь и все гости, которые к нам приходили, очень удивлялись и восхищались красотой нашего любимца.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387" y="1508760"/>
            <a:ext cx="296513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4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880" y="2225040"/>
            <a:ext cx="2758440" cy="29260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87240" y="1645920"/>
            <a:ext cx="3581400" cy="4191000"/>
          </a:xfrm>
        </p:spPr>
        <p:txBody>
          <a:bodyPr/>
          <a:lstStyle/>
          <a:p>
            <a:pPr marL="11430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Мистер Ананасик любит воду, но поливать его надо не часто, это очень удобно, кстати. Любит, когда его листья протирают от пыли и время от времени опрыскивают водой с витаминами, специально для цветения. Мама 2 раза в год дает удобрение Агрикола для роста и защиты корней.</a:t>
            </a:r>
            <a:endParaRPr lang="ru-R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1" y="1432560"/>
            <a:ext cx="3200400" cy="48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65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5480" y="274637"/>
            <a:ext cx="6583680" cy="822643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5. Выводы</a:t>
            </a:r>
            <a:endParaRPr lang="ru-RU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4400" y="1447800"/>
            <a:ext cx="3962400" cy="4831080"/>
          </a:xfrm>
        </p:spPr>
        <p:txBody>
          <a:bodyPr/>
          <a:lstStyle/>
          <a:p>
            <a:pPr marL="11430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Подводя итог, я хочу отметить, что это еще не конец нашего опыта, потому что плодоносить ананас начинает в 3-4 года после посадки, т.е. у меня еще примерно 2 года до нашего первого ананаса. 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 да, ананас можно вырастить в домашних условиях даже в Якутии! </a:t>
            </a:r>
            <a:endParaRPr lang="ru-R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130" y="1447800"/>
            <a:ext cx="3729990" cy="48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89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667317"/>
            <a:ext cx="196596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4400" y="1219200"/>
            <a:ext cx="3977640" cy="4525962"/>
          </a:xfrm>
        </p:spPr>
        <p:txBody>
          <a:bodyPr/>
          <a:lstStyle/>
          <a:p>
            <a:pPr marL="11430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Хочу отметить, что процесс этот очень увлекательный и интересный,  и даже когда мы сидели дома на карантине, у меня было чем заняться: 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к</a:t>
            </a: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роме ананаса мы с сестрой содержим формикарий – это муравьиная ферма . Еще у нас есть кот по кличке Токи, наш домашний питомец. Но мистер Ананасик, несомненно, мой любимец! Потому что с него началось мое увлечение экспериментами!</a:t>
            </a:r>
            <a:endParaRPr lang="ru-R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" y="1661160"/>
            <a:ext cx="348996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877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3063557"/>
            <a:ext cx="19812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8640" y="1600200"/>
            <a:ext cx="4328160" cy="4525962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Всем </a:t>
            </a:r>
          </a:p>
          <a:p>
            <a:pPr marL="11430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СПАСИБО</a:t>
            </a:r>
          </a:p>
          <a:p>
            <a:pPr marL="11430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за</a:t>
            </a:r>
          </a:p>
          <a:p>
            <a:pPr marL="11430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ВНИМАНИЕ!</a:t>
            </a:r>
            <a:endParaRPr lang="ru-RU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263" y="1432560"/>
            <a:ext cx="3612817" cy="460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58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040" y="122237"/>
            <a:ext cx="5699760" cy="365443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Паспорт проекта:</a:t>
            </a:r>
            <a:endParaRPr lang="ru-R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7048341"/>
              </p:ext>
            </p:extLst>
          </p:nvPr>
        </p:nvGraphicFramePr>
        <p:xfrm>
          <a:off x="167640" y="568960"/>
          <a:ext cx="8641080" cy="6121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31520"/>
                <a:gridCol w="2026920"/>
                <a:gridCol w="5882640"/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№</a:t>
                      </a:r>
                      <a:endParaRPr lang="ru-RU" sz="16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Компоненты паспорта </a:t>
                      </a:r>
                      <a:endParaRPr lang="ru-RU" sz="16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Описание:</a:t>
                      </a:r>
                      <a:endParaRPr lang="ru-RU" sz="16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1.</a:t>
                      </a:r>
                      <a:endParaRPr lang="ru-RU" sz="16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Актуальность проекта:</a:t>
                      </a:r>
                      <a:endParaRPr lang="ru-RU" sz="16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Комнатными растениями увлекается большое количество людей во всем мире. Быть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ближе к природе, наблюдать за процессом роста растения и быть к этому причастным – это несомненно очень увлекательно! Особенно в период пандемии, когда приходилось сидеть дома, в условиях ограничения.</a:t>
                      </a:r>
                      <a:endParaRPr lang="ru-RU" sz="16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2.</a:t>
                      </a:r>
                      <a:endParaRPr lang="ru-RU" sz="16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Объект:</a:t>
                      </a:r>
                      <a:endParaRPr lang="ru-RU" sz="16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Ананас</a:t>
                      </a:r>
                      <a:endParaRPr lang="ru-RU" sz="16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3.</a:t>
                      </a:r>
                      <a:endParaRPr lang="ru-RU" sz="16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Цель проекта:</a:t>
                      </a:r>
                      <a:endParaRPr lang="ru-RU" sz="16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Узнать как больше данных об ананасе. Вырастить в домашних условиях</a:t>
                      </a:r>
                      <a:endParaRPr lang="ru-RU" sz="16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4.</a:t>
                      </a:r>
                      <a:endParaRPr lang="ru-RU" sz="16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Задачи проекта:</a:t>
                      </a:r>
                      <a:endParaRPr lang="ru-RU" sz="16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Расширение знаний об ананасе, научиться искать информацию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 в различных источниках. Воспитывать ответственность, умение ухаживать за растением. Развить наблюдательность, умение анализировать и делать выводы.</a:t>
                      </a:r>
                      <a:endParaRPr lang="ru-RU" sz="16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5.</a:t>
                      </a:r>
                      <a:endParaRPr lang="ru-RU" sz="16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Тип проекта:</a:t>
                      </a:r>
                      <a:endParaRPr lang="ru-RU" sz="16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Долгосрочный</a:t>
                      </a:r>
                      <a:endParaRPr lang="ru-RU" sz="16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3563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6.</a:t>
                      </a:r>
                      <a:endParaRPr lang="ru-RU" sz="16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Этапы реализации проекта:</a:t>
                      </a:r>
                      <a:endParaRPr lang="ru-RU" sz="1600" dirty="0">
                        <a:solidFill>
                          <a:srgbClr val="00206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Покупка ананаса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Сбор информации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Опытно-экспериментальная деятельность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Наблюдение за растением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Comic Sans MS" panose="030F0702030302020204" pitchFamily="66" charset="0"/>
                        </a:rPr>
                        <a:t>Презентация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3031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FF66"/>
            </a:gs>
            <a:gs pos="100000">
              <a:srgbClr val="008A00"/>
            </a:gs>
          </a:gsLst>
          <a:lin ang="10800000" scaled="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План:</a:t>
            </a:r>
            <a:endParaRPr lang="ru-RU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Почему АНАНАС?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Что такое АНАНАС и откуда он взялся?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Наш мистер Ананасик пускает корни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Как он рос все это время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Вывод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316480" y="289877"/>
            <a:ext cx="5867400" cy="792163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1. Почему АНАНАС?</a:t>
            </a:r>
            <a:endParaRPr lang="ru-RU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657600" y="1143000"/>
            <a:ext cx="5029200" cy="5349240"/>
          </a:xfrm>
        </p:spPr>
        <p:txBody>
          <a:bodyPr numCol="1"/>
          <a:lstStyle/>
          <a:p>
            <a:pPr marL="114300" indent="0" algn="just">
              <a:buNone/>
            </a:pPr>
            <a:r>
              <a:rPr lang="ru-RU" sz="2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Два года назад, мы с родителями сходили в супермаркет «Айгуль». В отделе фруктов и овощей мы увидели красивый заморский фрукт - </a:t>
            </a:r>
            <a:r>
              <a:rPr lang="ru-RU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а</a:t>
            </a:r>
            <a:r>
              <a:rPr lang="ru-RU" sz="2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нанас. Я его раньше пробовал, но только в компотах и видел на картинках. Какой он был необычный!</a:t>
            </a:r>
          </a:p>
          <a:p>
            <a:pPr marL="114300" indent="0" algn="just">
              <a:buNone/>
            </a:pPr>
            <a:r>
              <a:rPr lang="ru-RU" sz="2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Дома выяснилось, что ананас не зрелый, зеленый и кислый на вкус. Маме было жалко его выкидывать и мы решили провести домашний эксперимент</a:t>
            </a:r>
            <a:endParaRPr lang="ru-RU" sz="2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" y="1173480"/>
            <a:ext cx="3642360" cy="498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72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775" y="975360"/>
            <a:ext cx="2028825" cy="27432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24200" y="975360"/>
            <a:ext cx="5242560" cy="5303520"/>
          </a:xfrm>
        </p:spPr>
        <p:txBody>
          <a:bodyPr/>
          <a:lstStyle/>
          <a:p>
            <a:pPr algn="just"/>
            <a:r>
              <a:rPr lang="ru-RU" sz="2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 макушке ананаса была зеленая копна листьев, а мякоть была кислая. Мы решили попробовать посадить верхнюю часть, а нижнюю засахарить.</a:t>
            </a:r>
            <a:br>
              <a:rPr lang="ru-RU" sz="2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Так что же такое ананас? Для того, чтобы попробовать его посадить, мы сперва стали искать разную информацию о нем. И вот что мы нашли: </a:t>
            </a:r>
            <a:endParaRPr lang="ru-RU" sz="2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774" y="3611880"/>
            <a:ext cx="20288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85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FF66"/>
            </a:gs>
            <a:gs pos="100000">
              <a:srgbClr val="008A00"/>
            </a:gs>
          </a:gsLst>
          <a:lin ang="10800000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 idx="4294967295"/>
          </p:nvPr>
        </p:nvSpPr>
        <p:spPr>
          <a:xfrm>
            <a:off x="2057400" y="274637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3600"/>
              <a:buFont typeface="Comic Sans MS"/>
              <a:buNone/>
            </a:pPr>
            <a:r>
              <a:rPr lang="ru-RU" sz="3600" b="1" i="0" u="none" dirty="0" smtClean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</a:t>
            </a:r>
            <a:r>
              <a:rPr lang="ru-RU" sz="3600" b="1" dirty="0" smtClean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Ч</a:t>
            </a:r>
            <a:r>
              <a:rPr lang="ru-RU" sz="3600" b="1" i="0" u="none" dirty="0" smtClean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то такое АНАНАС?</a:t>
            </a:r>
            <a:endParaRPr sz="3600" dirty="0">
              <a:solidFill>
                <a:srgbClr val="002060"/>
              </a:solidFill>
            </a:endParaRPr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4294967295"/>
          </p:nvPr>
        </p:nvSpPr>
        <p:spPr>
          <a:xfrm>
            <a:off x="274320" y="899160"/>
            <a:ext cx="5684520" cy="5227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buClr>
                <a:srgbClr val="0000CC"/>
              </a:buClr>
              <a:buSzPts val="2000"/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Ананас хохлатый, </a:t>
            </a: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или </a:t>
            </a: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Ананас настоящий, </a:t>
            </a: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или</a:t>
            </a: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Ананас крупнохохолковый</a:t>
            </a: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ru-RU" sz="20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лат. </a:t>
            </a:r>
            <a:r>
              <a:rPr lang="en-US" sz="20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Ananas comosus) </a:t>
            </a: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– многолетнее травянистое растение , вид рода </a:t>
            </a:r>
            <a:r>
              <a:rPr lang="ru-RU" sz="2000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Ананас</a:t>
            </a: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(</a:t>
            </a:r>
            <a:r>
              <a:rPr lang="en-US" sz="20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Ananas</a:t>
            </a: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) семейства Бромелиевые (</a:t>
            </a:r>
            <a:r>
              <a:rPr lang="en-US" sz="2000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Bromeliaceae</a:t>
            </a: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</a:p>
          <a:p>
            <a:pPr indent="-457200">
              <a:spcBef>
                <a:spcPts val="0"/>
              </a:spcBef>
              <a:buClr>
                <a:srgbClr val="0000CC"/>
              </a:buClr>
              <a:buSzPts val="2000"/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Ананас </a:t>
            </a: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произрастает в Южной Америке(Бразилия, Парагвай и Гвиана), где культивируется уже много веков.</a:t>
            </a:r>
          </a:p>
          <a:p>
            <a:pPr indent="-457200">
              <a:spcBef>
                <a:spcPts val="0"/>
              </a:spcBef>
              <a:buClr>
                <a:srgbClr val="0000CC"/>
              </a:buClr>
              <a:buSzPts val="2000"/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Возможно выращивание ананасов в теплицах, а также как комнатное растение, дающее пышную зелень.</a:t>
            </a:r>
          </a:p>
          <a:p>
            <a:pPr indent="-457200">
              <a:spcBef>
                <a:spcPts val="0"/>
              </a:spcBef>
              <a:buClr>
                <a:srgbClr val="0000CC"/>
              </a:buClr>
              <a:buSzPts val="2000"/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 1493г. ананасы привез в Испанию из Гваделупы великий путешественник Христофор Колумб.</a:t>
            </a:r>
          </a:p>
          <a:p>
            <a:pPr indent="-457200">
              <a:spcBef>
                <a:spcPts val="0"/>
              </a:spcBef>
              <a:buClr>
                <a:srgbClr val="0000CC"/>
              </a:buClr>
              <a:buSzPts val="2000"/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 ананасе содержится очень много витаминов и минералов. Он на 86% состоит из воды.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080" y="868680"/>
            <a:ext cx="3048000" cy="582168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9580" y="1455420"/>
            <a:ext cx="4419600" cy="4373880"/>
          </a:xfrm>
        </p:spPr>
        <p:txBody>
          <a:bodyPr/>
          <a:lstStyle/>
          <a:p>
            <a:pPr algn="just"/>
            <a:r>
              <a:rPr lang="ru-RU" sz="20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Еще один очень интересный факт:</a:t>
            </a:r>
            <a:br>
              <a:rPr lang="ru-RU" sz="20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 листьях ананаса имеются много очень прочных волокон, поэтому его используют как прядильную культуру. После многих обработок и добавления дополнительных компонентов из ананасовых  отходов получают материал, который называется </a:t>
            </a:r>
            <a:r>
              <a:rPr lang="ru-RU" sz="20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ПИНАТЕКС </a:t>
            </a: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или </a:t>
            </a:r>
            <a:r>
              <a:rPr lang="ru-RU" sz="20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АНАНАСОВАЯ КОЖА</a:t>
            </a: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. Она подходит для создания одежды, обуви и аксессуаров.</a:t>
            </a:r>
            <a:endParaRPr lang="ru-R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577840" y="2072641"/>
            <a:ext cx="1645920" cy="2987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2166" y="365760"/>
            <a:ext cx="3295188" cy="2834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2166" y="3200400"/>
            <a:ext cx="3295188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659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FF66"/>
            </a:gs>
            <a:gs pos="100000">
              <a:srgbClr val="008A00"/>
            </a:gs>
          </a:gsLst>
          <a:lin ang="108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omic Sans MS"/>
              <a:buNone/>
            </a:pPr>
            <a:r>
              <a:rPr lang="en-US" sz="3600" b="1" i="0" u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</a:t>
            </a:r>
            <a:r>
              <a:rPr lang="ru-RU" sz="36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Comic Sans MS"/>
                <a:cs typeface="Comic Sans MS"/>
                <a:sym typeface="Comic Sans MS"/>
              </a:rPr>
              <a:t>3. Наш мистер Ананасик пускает корни</a:t>
            </a:r>
            <a:endParaRPr dirty="0"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4294967295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905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dirty="0" smtClean="0">
                <a:solidFill>
                  <a:srgbClr val="002060"/>
                </a:solidFill>
                <a:latin typeface="Comic Sans MS" panose="030F0702030302020204" pitchFamily="66" charset="0"/>
                <a:ea typeface="Comic Sans MS"/>
                <a:cs typeface="Comic Sans MS"/>
                <a:sym typeface="Comic Sans MS"/>
              </a:rPr>
              <a:t>После того, как собрали достаточно информации, мы приступили к делу. Мама осторожно срезала верхушку с листьями и убрала несколько крайних листочков. Оказалось, что наш ананас уже начал давать маленькие корни. </a:t>
            </a:r>
            <a:endParaRPr sz="2400" b="0" i="0" u="none" dirty="0">
              <a:solidFill>
                <a:srgbClr val="002060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410" y="1676400"/>
            <a:ext cx="3333750" cy="422148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FF66"/>
            </a:gs>
            <a:gs pos="100000">
              <a:srgbClr val="008A00"/>
            </a:gs>
          </a:gsLst>
          <a:lin ang="10800000" scaled="0"/>
        </a:gra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 idx="4294967295"/>
          </p:nvPr>
        </p:nvSpPr>
        <p:spPr>
          <a:xfrm>
            <a:off x="4434839" y="1706880"/>
            <a:ext cx="4312921" cy="45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</a:t>
            </a: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Мы поместили его в стакан с водой, чтобы корни стали длиннее и можно было его посадить в почву. Надо было каждый день следить за уровнем воды в стакане и еще опрыскивать водой сами листья. </a:t>
            </a:r>
            <a:endParaRPr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4294967295"/>
          </p:nvPr>
        </p:nvSpPr>
        <p:spPr>
          <a:xfrm>
            <a:off x="457200" y="3291840"/>
            <a:ext cx="2255520" cy="283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None/>
            </a:pP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250" y="1706880"/>
            <a:ext cx="3775710" cy="446532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defau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884</Words>
  <Application>Microsoft Office PowerPoint</Application>
  <PresentationFormat>Экран (4:3)</PresentationFormat>
  <Paragraphs>69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Муниципальное Общеобразовательное Бюджетное Учреждение  Средняя общеобразовательная школа №13 г. Якутска</vt:lpstr>
      <vt:lpstr>Паспорт проекта:</vt:lpstr>
      <vt:lpstr>План:</vt:lpstr>
      <vt:lpstr>1. Почему АНАНАС?</vt:lpstr>
      <vt:lpstr>На макушке ананаса была зеленая копна листьев, а мякоть была кислая. Мы решили попробовать посадить верхнюю часть, а нижнюю засахарить. Так что же такое ананас? Для того, чтобы попробовать его посадить, мы сперва стали искать разную информацию о нем. И вот что мы нашли: </vt:lpstr>
      <vt:lpstr>2. Что такое АНАНАС?</vt:lpstr>
      <vt:lpstr>Еще один очень интересный факт: В листьях ананаса имеются много очень прочных волокон, поэтому его используют как прядильную культуру. После многих обработок и добавления дополнительных компонентов из ананасовых  отходов получают материал, который называется ПИНАТЕКС или АНАНАСОВАЯ КОЖА. Она подходит для создания одежды, обуви и аксессуаров.</vt:lpstr>
      <vt:lpstr>     3. Наш мистер Ананасик пускает корни</vt:lpstr>
      <vt:lpstr>   Мы поместили его в стакан с водой, чтобы корни стали длиннее и можно было его посадить в почву. Надо было каждый день следить за уровнем воды в стакане и еще опрыскивать водой сами листья. </vt:lpstr>
      <vt:lpstr>Слайд 10</vt:lpstr>
      <vt:lpstr>Слайд 11</vt:lpstr>
      <vt:lpstr>4. Как он рос все это время</vt:lpstr>
      <vt:lpstr>Слайд 13</vt:lpstr>
      <vt:lpstr>5. Выводы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вырастить ананас в домашних условиях</dc:title>
  <dc:creator>Слепцовы</dc:creator>
  <cp:lastModifiedBy>2</cp:lastModifiedBy>
  <cp:revision>28</cp:revision>
  <dcterms:modified xsi:type="dcterms:W3CDTF">2022-11-18T04:16:01Z</dcterms:modified>
</cp:coreProperties>
</file>