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275" r:id="rId19"/>
    <p:sldId id="285" r:id="rId20"/>
    <p:sldId id="276" r:id="rId21"/>
    <p:sldId id="277" r:id="rId22"/>
    <p:sldId id="278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0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64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6513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531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8231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92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98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0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1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40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0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1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9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5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68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95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D9383-894D-4DFC-BB4B-DF7C9A7682E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4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763" y="1937446"/>
            <a:ext cx="8062332" cy="235577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Презентация на тему: </a:t>
            </a:r>
            <a:b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«Домашние животные и их детеныши.»</a:t>
            </a:r>
            <a:b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54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84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783" y="401444"/>
            <a:ext cx="6295793" cy="41971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0783" y="4880661"/>
            <a:ext cx="2326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Длинное ухо,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Комочек пуха,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Прыгает ловко,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Любит морковку.</a:t>
            </a:r>
          </a:p>
        </p:txBody>
      </p:sp>
      <p:pic>
        <p:nvPicPr>
          <p:cNvPr id="5" name="Sound_055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6921" y="4798539"/>
            <a:ext cx="487363" cy="487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42716" y="548580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(кролик)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0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371" y="379142"/>
            <a:ext cx="7243832" cy="45273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3013" y="5173715"/>
            <a:ext cx="38657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Быстрее ветра я скачу,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”Цок-цок,” – копытами стучу,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 громко ”иго-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 кричу,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Садись на спину – прокачу!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Sound_016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64842" y="5258652"/>
            <a:ext cx="487363" cy="487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70180" y="5867297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(лошадь)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171" y="379140"/>
            <a:ext cx="6174808" cy="4578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1171" y="5196468"/>
            <a:ext cx="30059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У него большие уши, 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Он хозяину послушен.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И хотя он невелик, 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Но везет, как грузовик!</a:t>
            </a:r>
          </a:p>
        </p:txBody>
      </p:sp>
      <p:pic>
        <p:nvPicPr>
          <p:cNvPr id="7" name="donkey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5196468"/>
            <a:ext cx="487363" cy="487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59642" y="5858187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(осёл)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2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78" y="1083428"/>
            <a:ext cx="742299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«Игра «Найди лишнее животное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</a:p>
          <a:p>
            <a:pPr>
              <a:spcAft>
                <a:spcPts val="0"/>
              </a:spcAft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Цель игры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создать условия для развития мышления, зрительного внимания у детей, умений классифицировать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животных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по существенному признаку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>
              <a:spcAft>
                <a:spcPts val="0"/>
              </a:spcAft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Правила игры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Детям предлагается рассмотреть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изображенных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картинке 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животных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назвать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их;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объяснить их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значение;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три из которых классифицируются по одному признаку и найти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лишнее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При этом, ребенок должен объяснить свой выбор.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94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717" y="906037"/>
            <a:ext cx="7125629" cy="534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675007"/>
            <a:ext cx="7168745" cy="4480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8820" y="914401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Кто лишний?</a:t>
            </a:r>
            <a:endParaRPr lang="ru-RU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8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561" y="334064"/>
            <a:ext cx="897673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Дидактическая игра 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«Домашние 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животные и их детеныши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</a:p>
          <a:p>
            <a:pPr indent="228600" algn="ctr">
              <a:spcAft>
                <a:spcPts val="0"/>
              </a:spcAft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indent="228600">
              <a:spcAft>
                <a:spcPts val="0"/>
              </a:spcAft>
            </a:pPr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Цель игры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Учить 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детей различать взрослых животных их детёнышей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развивать мышление, речь, словарный запас ребёнка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indent="228600">
              <a:spcAft>
                <a:spcPts val="0"/>
              </a:spcAft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indent="228600">
              <a:spcAft>
                <a:spcPts val="0"/>
              </a:spcAft>
            </a:pPr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Задачи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Расширять представления о домашних 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животных и их детёнышах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внешнем виде, особенностями их поведения.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Совершенствовать умения сравнивать, находить сходства и различие.</a:t>
            </a:r>
          </a:p>
          <a:p>
            <a:pPr marL="685800"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Материал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 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Карточки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на которых изображены взрослые 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животные с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детенышами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pPr indent="228600">
              <a:spcAft>
                <a:spcPts val="0"/>
              </a:spcAft>
            </a:pPr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Ход игры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Детям раздают 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карточки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с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изображением домашних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животных с детенышами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 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Детей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просят назвать взрослое 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животное и детенышей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Далее рассматриваем 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животных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находим сходства и различия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Другой вариант этой игры: на карточках изображены детеныши отдельно от взрослых животных – детям необходимо соотнести взрослое животное с детенышем.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68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89" y="412594"/>
            <a:ext cx="7693095" cy="589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68" y="501805"/>
            <a:ext cx="8602388" cy="580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3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185" y="727259"/>
            <a:ext cx="802516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Физкультминутка 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это небольшой комплекс специально подобранных упражнений для снятия возможного утомления с определенных групп мышц ребенка и взрослого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Цель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физминуток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– активно изменить деятельность детей и взрослых,  и этим ослабить наступающее утомление, а затем снова переключить ребенка  и себя на продолжение занятий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Основные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задачи физкультминутки: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1)снять усталость и напряжение;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2)внести эмоциональный заряд;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3)совершенствовать общую моторику;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4)выработать четкие координированные действия по взаимосвязи с речью;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5)тренировка скоростных навыков выполнения мыслительных операций.</a:t>
            </a:r>
            <a:endParaRPr lang="ru-RU" sz="2000" b="0" i="0" dirty="0">
              <a:solidFill>
                <a:schemeClr val="accent2">
                  <a:lumMod val="50000"/>
                </a:schemeClr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608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7423" y="702527"/>
            <a:ext cx="8106937" cy="540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Цель: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Формировать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представления детей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домашних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животных и их детенышах.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Воспитание интереса детей к книгам о животных.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Задачи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познакомить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детей с характерными особенностями внешнего вида, поведения, образа жизни домашних животных и их детенышей;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развивать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умение называть домашних животных и их детенышей;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формировать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заботливое отношение к домашним животным;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развивать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эмоциональную отзывчивость на художественные произведения.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82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561" y="638493"/>
            <a:ext cx="9333571" cy="544764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Физкультминута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«Котята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».</a:t>
            </a:r>
          </a:p>
          <a:p>
            <a:pPr algn="ctr">
              <a:spcAft>
                <a:spcPts val="750"/>
              </a:spcAft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 со мной знакомы близко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 приветливая киска.</a:t>
            </a:r>
          </a:p>
          <a:p>
            <a:pPr>
              <a:spcAft>
                <a:spcPts val="750"/>
              </a:spcAft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(Идут по кругу на носочках, крадучись, 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750"/>
              </a:spcAft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держа согнутые руки перед грудью).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75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Кверху — кисточки на ушках,</a:t>
            </a:r>
          </a:p>
          <a:p>
            <a:pPr>
              <a:spcAft>
                <a:spcPts val="75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Когти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спрятаны в подушках.</a:t>
            </a:r>
          </a:p>
          <a:p>
            <a:pPr>
              <a:spcAft>
                <a:spcPts val="750"/>
              </a:spcAft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(Останавливаются, встают лицом в круг, 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750"/>
              </a:spcAft>
            </a:pPr>
            <a:endParaRPr lang="ru-RU" sz="2400" i="1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750"/>
              </a:spcAft>
            </a:pPr>
            <a:endParaRPr lang="ru-RU" sz="2400" i="1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750"/>
              </a:spcAft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делают «ушки» из ладошек, затем — «когти» из пальчиков). 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75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темноте я зорко вижу,</a:t>
            </a: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Понапрасну не обижу.</a:t>
            </a:r>
          </a:p>
          <a:p>
            <a:pPr>
              <a:spcAft>
                <a:spcPts val="750"/>
              </a:spcAft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(Вновь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идут по кругу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крадучись).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 дразнить меня опасно —</a:t>
            </a: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 царапаюсь ужасно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ru-RU" sz="24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561" y="2497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8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51" y="327136"/>
            <a:ext cx="1020336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Дидактическая игра: «Кто что ест?»</a:t>
            </a:r>
          </a:p>
          <a:p>
            <a:pPr indent="228600" algn="ctr">
              <a:spcAft>
                <a:spcPts val="0"/>
              </a:spcAft>
            </a:pPr>
            <a:endParaRPr lang="ru-RU" u="sng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indent="228600">
              <a:spcAft>
                <a:spcPts val="0"/>
              </a:spcAft>
            </a:pPr>
            <a:r>
              <a:rPr lang="ru-RU" sz="1600" u="sng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Цель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формировать представление у детей о том, чем питаются 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домашние животные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indent="228600">
              <a:spcAft>
                <a:spcPts val="0"/>
              </a:spcAft>
            </a:pPr>
            <a:endParaRPr lang="ru-RU" sz="1600" u="sng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indent="228600">
              <a:spcAft>
                <a:spcPts val="0"/>
              </a:spcAft>
            </a:pPr>
            <a:r>
              <a:rPr lang="ru-RU" sz="1600" u="sng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Задачи</a:t>
            </a:r>
            <a:r>
              <a:rPr lang="ru-RU" sz="1600" u="sng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indent="228600">
              <a:spcAft>
                <a:spcPts val="0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Продолжать знакомить детей с 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домашними животными и чем они питаются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indent="228600">
              <a:spcAft>
                <a:spcPts val="0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Научить ребенка показывать, какая еда соответствует 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животному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Создать условие для активизации словаря ребенка.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Развивать умение общаться со взрослыми и отвечать на вопросы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Развивать умение общаться со сверстниками во время игровой деятельности.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Развивать память, внимание, коммуникативные навыки, мелкую моторику рук.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Формировать умение самостоятельно анализировать полученные знания.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Развивать познавательные способности ребенка.</a:t>
            </a:r>
          </a:p>
          <a:p>
            <a:pPr indent="228600">
              <a:spcAft>
                <a:spcPts val="0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Воспитывать бережное отношение и любовь к 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домашним животным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усидчивость, желание заботиться о 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животных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indent="228600">
              <a:spcAft>
                <a:spcPts val="0"/>
              </a:spcAft>
            </a:pPr>
            <a:endParaRPr lang="ru-RU" sz="1600" u="sng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indent="228600">
              <a:spcAft>
                <a:spcPts val="0"/>
              </a:spcAft>
            </a:pPr>
            <a:r>
              <a:rPr lang="ru-RU" sz="1600" u="sng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Материал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Вырезанные из картона изображения корма 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(сено, трава, морковь и др.)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приклеенные на прищепки, картонный круг с изображением 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животных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32" y="356840"/>
            <a:ext cx="7898780" cy="592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6702" y="433311"/>
            <a:ext cx="820729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Сегодня мы с вами вспомнили наших любимцев. Давайте вспомним, кто они?   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(Домашние животные).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Послушайте, какое хорошее стихотворение написал про них поэт Роман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Сеф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       Эти животные дома живут,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       Домашними их потому и зовут,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       Мы их укрываем в тепле от мороза,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       Их кормим и поим, коль надо – стрижем,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       Их ласково гладим, всегда бережем,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       Они к нам привязаны, очень послушны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       И к голосу нашему не равнодушны.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       Собаки прилежно наш дом стерегут,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       Все кошки, конечно, при доме живут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       И нашу еду от мышей стерегут.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64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459" y="652099"/>
            <a:ext cx="8151541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Предварительная работа: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Наблюдение за жизнью домашних животных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Рассматривание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игрушек, картинок с изображением домашних животных;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Чтение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художественных произведений:</a:t>
            </a:r>
          </a:p>
          <a:p>
            <a:pPr>
              <a:spcAft>
                <a:spcPts val="75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сказки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«Волк 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козлята» (обработка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А.Н.Толстого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); «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Кот, петух 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лиса» (обработка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М.Боголюбской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); «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Бычок – черный бочок, белые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копытца» (обработка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М.Булатова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«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Коза-дереза» (обработка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Е.Благининой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75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стихи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А.Барто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«Бычок», «Козленок», «Про котенка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В.Берестов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«Бычок»,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рассказы: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К.Ушинский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«Васька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»;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В.Сутеев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«Три котенка», «Кто сказал «Мяу?»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Разгадывание загадок;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Дидактические игры.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07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78" y="434899"/>
            <a:ext cx="6845330" cy="45706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3978" y="5191111"/>
            <a:ext cx="3586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Ест траву, жуёт, молчит,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потом полдня мычит: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Мне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погладите бока –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Дам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парного молока</a:t>
            </a:r>
          </a:p>
        </p:txBody>
      </p:sp>
      <p:pic>
        <p:nvPicPr>
          <p:cNvPr id="5" name="Sound_026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8571" y="5330504"/>
            <a:ext cx="487363" cy="487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1003" y="6052885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(корова)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7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956" y="499597"/>
            <a:ext cx="5850673" cy="39023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4956" y="4689083"/>
            <a:ext cx="3196683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Это кто?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Бородка, рожки.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неё в копытцах ножки.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Даёт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великолепное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Молочко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целебное.</a:t>
            </a:r>
          </a:p>
        </p:txBody>
      </p:sp>
      <p:pic>
        <p:nvPicPr>
          <p:cNvPr id="4" name="Sound_0546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1426" y="4866839"/>
            <a:ext cx="487363" cy="487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7978" y="5588258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(коза)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1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482" y="591014"/>
            <a:ext cx="7315200" cy="411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5482" y="4847193"/>
            <a:ext cx="3832302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Мила, добродушна,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Нос пятачком, 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луже лежит,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Торчит хвостик крючком.</a:t>
            </a: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Sound_1526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8793" y="5098053"/>
            <a:ext cx="487363" cy="4873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53786" y="5852596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(свинья)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1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192" y="401444"/>
            <a:ext cx="5720355" cy="45385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5192" y="5083611"/>
            <a:ext cx="34420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Машет радостно хвостом, 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Когда идёт хозяин в дом. 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 неё удел таков – 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Дом хранить от чужаков.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Sound_0407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54413" y="5233436"/>
            <a:ext cx="415461" cy="487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4294" y="5783412"/>
            <a:ext cx="137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(собака)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8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539" y="395867"/>
            <a:ext cx="6289288" cy="39308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19539" y="4635334"/>
            <a:ext cx="34531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нашем доме кто живет?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Молоко из миски пьет.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ночам мышей гоняет.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Днем на лавке отдыхает.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Sound_026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31389" y="4729986"/>
            <a:ext cx="487363" cy="487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1304" y="5389830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(кошка)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0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886" y="408879"/>
            <a:ext cx="6461784" cy="46069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7886" y="5204045"/>
            <a:ext cx="4722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Даёт нам шерсть, чтоб мы оделись,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одежде шерстяной согрелись.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отаре на лугу пасётся.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Как, то животное зовётся?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Sound_0557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10530" y="5378401"/>
            <a:ext cx="487363" cy="487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0238" y="5997502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(овца)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0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288</TotalTime>
  <Words>1133</Words>
  <Application>Microsoft Office PowerPoint</Application>
  <PresentationFormat>Широкоэкранный</PresentationFormat>
  <Paragraphs>137</Paragraphs>
  <Slides>23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 Unicode MS</vt:lpstr>
      <vt:lpstr>Arial</vt:lpstr>
      <vt:lpstr>Symbol</vt:lpstr>
      <vt:lpstr>Times New Roman</vt:lpstr>
      <vt:lpstr>Trebuchet MS</vt:lpstr>
      <vt:lpstr>Wingdings 3</vt:lpstr>
      <vt:lpstr>Аспект</vt:lpstr>
      <vt:lpstr>Презентация на тему:  «Домашние животные и их детеныши.»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«Домашние животные»</dc:title>
  <dc:creator>Елена</dc:creator>
  <cp:lastModifiedBy>Елена</cp:lastModifiedBy>
  <cp:revision>32</cp:revision>
  <dcterms:created xsi:type="dcterms:W3CDTF">2020-12-08T16:30:51Z</dcterms:created>
  <dcterms:modified xsi:type="dcterms:W3CDTF">2020-12-21T18:12:56Z</dcterms:modified>
</cp:coreProperties>
</file>