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8" autoAdjust="0"/>
  </p:normalViewPr>
  <p:slideViewPr>
    <p:cSldViewPr>
      <p:cViewPr varScale="1">
        <p:scale>
          <a:sx n="112" d="100"/>
          <a:sy n="112" d="100"/>
        </p:scale>
        <p:origin x="22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«Графика» </a:t>
            </a:r>
            <a:r>
              <a:rPr lang="ru-RU" dirty="0" smtClean="0"/>
              <a:t>в преподавании уроков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pic>
        <p:nvPicPr>
          <p:cNvPr id="1026" name="Picture 2" descr="C:\Documents and Settings\Валерий Савенков.HOME-80AE35C5F3\Local Settings\Temporary Internet Files\Content.IE5\XTAXJ1IJ\MC9003248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628518" cy="2666177"/>
          </a:xfrm>
          <a:prstGeom prst="rect">
            <a:avLst/>
          </a:prstGeom>
          <a:noFill/>
        </p:spPr>
      </p:pic>
      <p:pic>
        <p:nvPicPr>
          <p:cNvPr id="6146" name="Picture 2" descr="C:\Documents and Settings\Валерий Савенков.HOME-80AE35C5F3\Local Settings\Temporary Internet Files\Content.IE5\XTAXJ1IJ\MC9004387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611" y="142852"/>
            <a:ext cx="385765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8156448" cy="777240"/>
          </a:xfrm>
        </p:spPr>
        <p:txBody>
          <a:bodyPr/>
          <a:lstStyle/>
          <a:p>
            <a:r>
              <a:rPr lang="ru-RU" sz="3600" dirty="0" smtClean="0"/>
              <a:t>Как правило, чертежи выполняются с тремя видами: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2357430"/>
            <a:ext cx="6215106" cy="3714776"/>
          </a:xfrm>
        </p:spPr>
        <p:txBody>
          <a:bodyPr>
            <a:noAutofit/>
          </a:bodyPr>
          <a:lstStyle/>
          <a:p>
            <a:r>
              <a:rPr lang="ru-RU" sz="4000" dirty="0" smtClean="0"/>
              <a:t>1- главный вид(спереди);</a:t>
            </a:r>
          </a:p>
          <a:p>
            <a:endParaRPr lang="ru-RU" sz="4000" dirty="0" smtClean="0"/>
          </a:p>
        </p:txBody>
      </p:sp>
      <p:pic>
        <p:nvPicPr>
          <p:cNvPr id="5" name="Рисунок 4" descr="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252691"/>
            <a:ext cx="4686307" cy="3605309"/>
          </a:xfrm>
          <a:prstGeom prst="rect">
            <a:avLst/>
          </a:prstGeom>
        </p:spPr>
      </p:pic>
      <p:pic>
        <p:nvPicPr>
          <p:cNvPr id="1026" name="Picture 2" descr="C:\Documents and Settings\Валерий Савенков.HOME-80AE35C5F3\Local Settings\Temporary Internet Files\Content.IE5\XTAXJ1IJ\MC9001952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1377086" cy="18141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428736"/>
            <a:ext cx="8286808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Вид сверху</a:t>
            </a:r>
            <a:endParaRPr lang="ru-RU" dirty="0"/>
          </a:p>
        </p:txBody>
      </p:sp>
      <p:pic>
        <p:nvPicPr>
          <p:cNvPr id="5" name="Рисунок 4" descr="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6400819" cy="4924331"/>
          </a:xfrm>
          <a:prstGeom prst="rect">
            <a:avLst/>
          </a:prstGeom>
        </p:spPr>
      </p:pic>
      <p:pic>
        <p:nvPicPr>
          <p:cNvPr id="2050" name="Picture 2" descr="C:\Documents and Settings\Валерий Савенков.HOME-80AE35C5F3\Local Settings\Temporary Internet Files\Content.IE5\JO6CAYGF\MC9003008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848002" cy="11146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1714488"/>
            <a:ext cx="5643602" cy="4214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слева</a:t>
            </a:r>
            <a:endParaRPr lang="ru-RU" dirty="0"/>
          </a:p>
        </p:txBody>
      </p:sp>
      <p:pic>
        <p:nvPicPr>
          <p:cNvPr id="4" name="Рисунок 3" descr="Б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" y="1395506"/>
            <a:ext cx="6400819" cy="4924331"/>
          </a:xfrm>
          <a:prstGeom prst="rect">
            <a:avLst/>
          </a:prstGeom>
        </p:spPr>
      </p:pic>
      <p:pic>
        <p:nvPicPr>
          <p:cNvPr id="3074" name="Picture 2" descr="C:\Documents and Settings\Валерий Савенков.HOME-80AE35C5F3\Local Settings\Temporary Internet Files\Content.IE5\PMRKHCAI\MC900335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842" y="4857760"/>
            <a:ext cx="2309158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0777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Линии чертежа</a:t>
            </a:r>
            <a:endParaRPr lang="ru-RU" dirty="0"/>
          </a:p>
        </p:txBody>
      </p:sp>
      <p:pic>
        <p:nvPicPr>
          <p:cNvPr id="4" name="Рисунок 3" descr="лини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8339335" cy="5143536"/>
          </a:xfrm>
          <a:prstGeom prst="rect">
            <a:avLst/>
          </a:prstGeom>
        </p:spPr>
      </p:pic>
      <p:pic>
        <p:nvPicPr>
          <p:cNvPr id="4098" name="Picture 2" descr="C:\Documents and Settings\Валерий Савенков.HOME-80AE35C5F3\Local Settings\Temporary Internet Files\Content.IE5\JO6CAYGF\MC9002372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42852"/>
            <a:ext cx="990738" cy="1466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3634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Линии чертежа</a:t>
            </a:r>
            <a:endParaRPr lang="ru-RU" dirty="0"/>
          </a:p>
        </p:txBody>
      </p:sp>
      <p:pic>
        <p:nvPicPr>
          <p:cNvPr id="4" name="Рисунок 3" descr="лини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9"/>
            <a:ext cx="8286808" cy="5500701"/>
          </a:xfrm>
          <a:prstGeom prst="rect">
            <a:avLst/>
          </a:prstGeom>
        </p:spPr>
      </p:pic>
      <p:pic>
        <p:nvPicPr>
          <p:cNvPr id="5122" name="Picture 2" descr="C:\Documents and Settings\Валерий Савенков.HOME-80AE35C5F3\Local Settings\Temporary Internet Files\Content.IE5\DPBE307I\MC9001993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642942" cy="14324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детали, масштаб и материал, из которого  она выполнена, записывается в правом нижнем углу.</a:t>
            </a:r>
            <a:endParaRPr lang="ru-RU" dirty="0"/>
          </a:p>
        </p:txBody>
      </p:sp>
      <p:pic>
        <p:nvPicPr>
          <p:cNvPr id="7172" name="Picture 4" descr="C:\Documents and Settings\Валерий Савенков.HOME-80AE35C5F3\Local Settings\Temporary Internet Files\Content.IE5\DPBE307I\MC9002372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50856"/>
            <a:ext cx="5000660" cy="43405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/>
          <a:lstStyle/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Что такое технический рисунок?</a:t>
            </a:r>
          </a:p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Дать определение эскиза.</a:t>
            </a:r>
          </a:p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Понятие «чертёж».</a:t>
            </a:r>
          </a:p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Что такое «масштаб»?</a:t>
            </a:r>
          </a:p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Виды на чертеже?</a:t>
            </a:r>
          </a:p>
          <a:p>
            <a:pPr marL="512064" indent="-457200">
              <a:buAutoNum type="arabicPeriod"/>
            </a:pPr>
            <a:r>
              <a:rPr lang="ru-RU" i="1" dirty="0" smtClean="0">
                <a:latin typeface="Arial Black" pitchFamily="34" charset="0"/>
              </a:rPr>
              <a:t>Какие линии встречаются  в чертежах?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Закрепление: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Валерий Савенков.HOME-80AE35C5F3\Local Settings\Temporary Internet Files\Content.IE5\AAA2TZ3B\MC9001494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33332"/>
            <a:ext cx="3275856" cy="2908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Прежде чем изготовить деталь…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 оформить графическую документацию. К ней относится:</a:t>
            </a:r>
          </a:p>
          <a:p>
            <a:r>
              <a:rPr lang="ru-RU" dirty="0" smtClean="0"/>
              <a:t>Технический рисунок;</a:t>
            </a:r>
          </a:p>
          <a:p>
            <a:r>
              <a:rPr lang="ru-RU" dirty="0" smtClean="0"/>
              <a:t>Эскиз;</a:t>
            </a:r>
          </a:p>
          <a:p>
            <a:r>
              <a:rPr lang="ru-RU" dirty="0" smtClean="0"/>
              <a:t>Чертёж;</a:t>
            </a:r>
            <a:endParaRPr lang="ru-RU" dirty="0"/>
          </a:p>
        </p:txBody>
      </p:sp>
      <p:pic>
        <p:nvPicPr>
          <p:cNvPr id="2050" name="Picture 2" descr="C:\Documents and Settings\Валерий Савенков.HOME-80AE35C5F3\Local Settings\Temporary Internet Files\Content.IE5\JO6CAYGF\MC90044128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429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Технический рисунок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объемное изображение предмета, выполненное от руки с указанием размеров и материала;</a:t>
            </a:r>
          </a:p>
          <a:p>
            <a:endParaRPr lang="ru-RU" sz="2400" dirty="0"/>
          </a:p>
        </p:txBody>
      </p:sp>
      <p:pic>
        <p:nvPicPr>
          <p:cNvPr id="4" name="Рисунок 3" descr="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25801"/>
            <a:ext cx="4746783" cy="4132199"/>
          </a:xfrm>
          <a:prstGeom prst="rect">
            <a:avLst/>
          </a:prstGeom>
        </p:spPr>
      </p:pic>
      <p:pic>
        <p:nvPicPr>
          <p:cNvPr id="4098" name="Picture 2" descr="C:\Documents and Settings\Валерий Савенков.HOME-80AE35C5F3\Local Settings\Temporary Internet Files\Content.IE5\DPBE307I\MP9003089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929198"/>
            <a:ext cx="2758990" cy="182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Плоское изображение детали с указанием размеров;</a:t>
            </a:r>
          </a:p>
          <a:p>
            <a:endParaRPr lang="ru-RU" sz="2000" dirty="0"/>
          </a:p>
        </p:txBody>
      </p:sp>
      <p:pic>
        <p:nvPicPr>
          <p:cNvPr id="4" name="Рисунок 3" descr="э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5153443" cy="4486208"/>
          </a:xfrm>
          <a:prstGeom prst="rect">
            <a:avLst/>
          </a:prstGeom>
        </p:spPr>
      </p:pic>
      <p:pic>
        <p:nvPicPr>
          <p:cNvPr id="3074" name="Picture 2" descr="C:\Documents and Settings\Валерий Савенков.HOME-80AE35C5F3\Local Settings\Temporary Internet Files\Content.IE5\PMRKHCAI\MC9002331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572008"/>
            <a:ext cx="1495331" cy="2163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Чертёж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Изображение детали, начерченное с помощью чертёжных инструментов;</a:t>
            </a:r>
          </a:p>
          <a:p>
            <a:endParaRPr lang="ru-RU" sz="2000" dirty="0"/>
          </a:p>
        </p:txBody>
      </p:sp>
      <p:pic>
        <p:nvPicPr>
          <p:cNvPr id="4" name="Рисунок 3" descr="ч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62731"/>
            <a:ext cx="5500726" cy="4395267"/>
          </a:xfrm>
          <a:prstGeom prst="rect">
            <a:avLst/>
          </a:prstGeom>
        </p:spPr>
      </p:pic>
      <p:pic>
        <p:nvPicPr>
          <p:cNvPr id="5122" name="Picture 2" descr="C:\Documents and Settings\Валерий Савенков.HOME-80AE35C5F3\Local Settings\Temporary Internet Files\Content.IE5\XTAXJ1IJ\MC9003012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636"/>
            <a:ext cx="1565261" cy="1558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отношение линейных размеров изображения к её действительным размерам.</a:t>
            </a:r>
            <a:endParaRPr lang="ru-RU" dirty="0"/>
          </a:p>
        </p:txBody>
      </p:sp>
      <p:pic>
        <p:nvPicPr>
          <p:cNvPr id="6147" name="Picture 3" descr="C:\Documents and Settings\Валерий Савенков.HOME-80AE35C5F3\Local Settings\Temporary Internet Files\Content.IE5\PMRKHCAI\MP9002160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71810"/>
            <a:ext cx="3500462" cy="3518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 применяют: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уменьшения размеров – 1:2, 1:2 1/5,</a:t>
            </a:r>
          </a:p>
          <a:p>
            <a:r>
              <a:rPr lang="ru-RU" dirty="0" smtClean="0"/>
              <a:t>1:4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 увеличения размеров – 2:1, 2 ½:1, 4:1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7170" name="Picture 2" descr="C:\Documents and Settings\Валерий Савенков.HOME-80AE35C5F3\Local Settings\Temporary Internet Files\Content.IE5\DPBE307I\MC9001494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3" y="2428868"/>
            <a:ext cx="1785950" cy="1585475"/>
          </a:xfrm>
          <a:prstGeom prst="rect">
            <a:avLst/>
          </a:prstGeom>
          <a:noFill/>
        </p:spPr>
      </p:pic>
      <p:pic>
        <p:nvPicPr>
          <p:cNvPr id="7171" name="Picture 3" descr="C:\Documents and Settings\Валерий Савенков.HOME-80AE35C5F3\Local Settings\Temporary Internet Files\Content.IE5\XTAXJ1IJ\MC9002955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72074"/>
            <a:ext cx="1955549" cy="1616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Рассмотрим, как будут выглядеть проекции ящика, если смотреть на него из 6-и положений.</a:t>
            </a:r>
            <a:endParaRPr lang="ru-RU" sz="2400" dirty="0"/>
          </a:p>
        </p:txBody>
      </p:sp>
      <p:pic>
        <p:nvPicPr>
          <p:cNvPr id="4" name="Содержимое 3" descr="ящ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9644" y="1784350"/>
            <a:ext cx="5721911" cy="4572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567" y="175362"/>
            <a:ext cx="8363399" cy="6682638"/>
          </a:xfrm>
          <a:prstGeom prst="rect">
            <a:avLst/>
          </a:prstGeom>
        </p:spPr>
      </p:pic>
      <p:pic>
        <p:nvPicPr>
          <p:cNvPr id="1026" name="Picture 2" descr="C:\Documents and Settings\Валерий Савенков.HOME-80AE35C5F3\Local Settings\Temporary Internet Files\Content.IE5\PMRKHCAI\MC9002955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451" y="428604"/>
            <a:ext cx="1955549" cy="1616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</TotalTime>
  <Words>192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Black</vt:lpstr>
      <vt:lpstr>Consolas</vt:lpstr>
      <vt:lpstr>Corbel</vt:lpstr>
      <vt:lpstr>Wingdings</vt:lpstr>
      <vt:lpstr>Wingdings 2</vt:lpstr>
      <vt:lpstr>Wingdings 3</vt:lpstr>
      <vt:lpstr>Метро</vt:lpstr>
      <vt:lpstr>Раздел «Графика» в преподавании уроков технологии</vt:lpstr>
      <vt:lpstr>Прежде чем изготовить деталь…</vt:lpstr>
      <vt:lpstr>Технический рисунок</vt:lpstr>
      <vt:lpstr>Эскиз</vt:lpstr>
      <vt:lpstr>Чертёж</vt:lpstr>
      <vt:lpstr>Масштаб</vt:lpstr>
      <vt:lpstr>Масштаб применяют:</vt:lpstr>
      <vt:lpstr>Рассмотрим, как будут выглядеть проекции ящика, если смотреть на него из 6-и положений.</vt:lpstr>
      <vt:lpstr>Презентация PowerPoint</vt:lpstr>
      <vt:lpstr>Как правило, чертежи выполняются с тремя видами:</vt:lpstr>
      <vt:lpstr>2. Вид сверху</vt:lpstr>
      <vt:lpstr>Вид слева</vt:lpstr>
      <vt:lpstr>Линии чертежа</vt:lpstr>
      <vt:lpstr>Линии чертежа</vt:lpstr>
      <vt:lpstr>Презентация PowerPoint</vt:lpstr>
      <vt:lpstr>Закрепление: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Графическая документация</dc:title>
  <cp:lastModifiedBy>User</cp:lastModifiedBy>
  <cp:revision>11</cp:revision>
  <dcterms:modified xsi:type="dcterms:W3CDTF">2023-10-26T07:46:16Z</dcterms:modified>
</cp:coreProperties>
</file>