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5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93F31D1-5D54-4645-9994-80126EE344FE}">
          <p14:sldIdLst>
            <p14:sldId id="256"/>
            <p14:sldId id="257"/>
            <p14:sldId id="258"/>
            <p14:sldId id="259"/>
          </p14:sldIdLst>
        </p14:section>
        <p14:section name="Раздел без заголовка" id="{DA32D469-ED50-41F5-A5AC-7FE4303250C7}">
          <p14:sldIdLst>
            <p14:sldId id="265"/>
            <p14:sldId id="269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4" d="100"/>
          <a:sy n="84" d="100"/>
        </p:scale>
        <p:origin x="595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76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734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993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9422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9923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06082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088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0913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023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465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074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74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58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47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871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67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791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E9FEE3B-34FA-41E5-B886-A5131776F7F4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DB77409-FA21-4F51-9964-50BD967FC1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3210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3570" y="1472027"/>
            <a:ext cx="7766936" cy="1646302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МУНИЦЕПАЛЬНАЯ БЮДЖЕТНАЯ ОБРАЗОВАТЕЛЬНАЯ ОРГАНИЗАЦИЯ «МБОУ СОШ </a:t>
            </a:r>
            <a:r>
              <a:rPr lang="en-US" sz="2000" dirty="0" smtClean="0"/>
              <a:t>N</a:t>
            </a:r>
            <a:r>
              <a:rPr lang="ru-RU" sz="2000" dirty="0" smtClean="0"/>
              <a:t> 3 </a:t>
            </a:r>
            <a:r>
              <a:rPr lang="ru-RU" sz="2000" dirty="0" err="1" smtClean="0"/>
              <a:t>р.п</a:t>
            </a:r>
            <a:r>
              <a:rPr lang="ru-RU" sz="2000" dirty="0" smtClean="0"/>
              <a:t>. ЛИНЕВО  </a:t>
            </a:r>
            <a:r>
              <a:rPr lang="ru-RU" sz="2000" dirty="0" err="1" smtClean="0"/>
              <a:t>Искитимского</a:t>
            </a:r>
            <a:r>
              <a:rPr lang="ru-RU" sz="2000" dirty="0" smtClean="0"/>
              <a:t> р-она ,Новосибирской области .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6748" y="3507628"/>
            <a:ext cx="7780181" cy="1096899"/>
          </a:xfrm>
        </p:spPr>
        <p:txBody>
          <a:bodyPr>
            <a:normAutofit fontScale="55000" lnSpcReduction="20000"/>
          </a:bodyPr>
          <a:lstStyle/>
          <a:p>
            <a:r>
              <a:rPr lang="ru-RU" sz="5800" dirty="0" smtClean="0"/>
              <a:t>Тема проекта : «Комплексный чертеж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algn="l"/>
            <a:endParaRPr lang="ru-RU" dirty="0" smtClean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69956" y="5667469"/>
            <a:ext cx="5776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Выполнил:Учашийся</a:t>
            </a:r>
            <a:r>
              <a:rPr lang="ru-RU" dirty="0" smtClean="0"/>
              <a:t> 9В класса </a:t>
            </a:r>
            <a:r>
              <a:rPr lang="ru-RU" dirty="0" smtClean="0"/>
              <a:t>Никулин максим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5410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Я СОБИРАЮСЬ ПОСТУПАТЬ В ТЕХНИЧЕСКИЙ КОЛЛЕДЖ .ПОЭТОМУ РЕШИЛ ВОСПОЛНИТЬ ЗНАНИЯ В ОБЛАСТИ «КОМПЛЕКСНЫЙ ЧЕРТЕЖ ДЕТАЛИ».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145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8822" y="422326"/>
            <a:ext cx="8534400" cy="1507067"/>
          </a:xfrm>
        </p:spPr>
        <p:txBody>
          <a:bodyPr/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Выполнить комплексный чертеж </a:t>
            </a:r>
            <a:r>
              <a:rPr lang="ru-RU" dirty="0" err="1" smtClean="0"/>
              <a:t>детали,размерами</a:t>
            </a:r>
            <a:r>
              <a:rPr lang="ru-RU" dirty="0" smtClean="0"/>
              <a:t> 1 к 1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8172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1.ОФОРМИТЬ ФОРМАТ ЧЕРТЕЖА</a:t>
            </a:r>
          </a:p>
          <a:p>
            <a:r>
              <a:rPr lang="ru-RU" dirty="0" smtClean="0"/>
              <a:t>2.Выполнить нужное количество проекций детали</a:t>
            </a:r>
          </a:p>
          <a:p>
            <a:r>
              <a:rPr lang="ru-RU" dirty="0" smtClean="0"/>
              <a:t>3.Выполнить наглядное изображение детали в </a:t>
            </a:r>
            <a:r>
              <a:rPr lang="ru-RU" dirty="0" err="1" smtClean="0"/>
              <a:t>изоиетрии</a:t>
            </a:r>
            <a:endParaRPr lang="ru-RU" dirty="0" smtClean="0"/>
          </a:p>
          <a:p>
            <a:r>
              <a:rPr lang="ru-RU" dirty="0" smtClean="0"/>
              <a:t>4.Создать презентацию для защиты проекта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8840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59255" y="552261"/>
            <a:ext cx="5613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Чертеж проекции детали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634" y="1258432"/>
            <a:ext cx="7194334" cy="4372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832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5057" y="878186"/>
            <a:ext cx="5830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Наглядное изображение детали в изометрии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359" y="1910281"/>
            <a:ext cx="4890628" cy="414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471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2261" y="407405"/>
            <a:ext cx="7668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Готовый комплексный чертеж с отмывкой природными материалами 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176" y="1305962"/>
            <a:ext cx="6497370" cy="487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32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7897" y="787651"/>
            <a:ext cx="10637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Вывод:Выполнив</a:t>
            </a:r>
            <a:r>
              <a:rPr lang="ru-RU" dirty="0" smtClean="0"/>
              <a:t> комплексный чертеж , я добился поставленной цели ,это мне поможет  в дальнейшей  учебе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3804720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107</TotalTime>
  <Words>106</Words>
  <Application>Microsoft Office PowerPoint</Application>
  <PresentationFormat>Широкоэкранный</PresentationFormat>
  <Paragraphs>16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Сектор</vt:lpstr>
      <vt:lpstr>МУНИЦЕПАЛЬНАЯ БЮДЖЕТНАЯ ОБРАЗОВАТЕЛЬНАЯ ОРГАНИЗАЦИЯ «МБОУ СОШ N 3 р.п. ЛИНЕВО  Искитимского р-она ,Новосибирской области .</vt:lpstr>
      <vt:lpstr>ПРОБЛЕМА</vt:lpstr>
      <vt:lpstr>Цель</vt:lpstr>
      <vt:lpstr>Задачи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МУНИЦЕПАЛЬНАЯ БЮДЖЕТНАЯ ОБРАЗОВАТЕЛЬНАЯ ОРГОНИЗАЦИЯ «МБОУ СОШ N 3 р.п. ЛИНЕВО</dc:title>
  <dc:creator>Windows User</dc:creator>
  <cp:lastModifiedBy>2</cp:lastModifiedBy>
  <cp:revision>10</cp:revision>
  <dcterms:created xsi:type="dcterms:W3CDTF">2023-09-20T03:16:57Z</dcterms:created>
  <dcterms:modified xsi:type="dcterms:W3CDTF">2023-10-26T04:51:59Z</dcterms:modified>
</cp:coreProperties>
</file>