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7" r:id="rId2"/>
    <p:sldId id="258" r:id="rId3"/>
    <p:sldId id="259" r:id="rId4"/>
    <p:sldId id="260" r:id="rId5"/>
    <p:sldId id="262" r:id="rId6"/>
    <p:sldId id="263" r:id="rId7"/>
    <p:sldId id="264" r:id="rId8"/>
    <p:sldId id="265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726" autoAdjust="0"/>
    <p:restoredTop sz="94660"/>
  </p:normalViewPr>
  <p:slideViewPr>
    <p:cSldViewPr snapToGrid="0">
      <p:cViewPr varScale="1">
        <p:scale>
          <a:sx n="89" d="100"/>
          <a:sy n="89" d="100"/>
        </p:scale>
        <p:origin x="39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1832B-3E1C-4A93-A798-845D2A56DD5B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53C6D-59A5-4CB8-80FD-59938311B2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8668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1832B-3E1C-4A93-A798-845D2A56DD5B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53C6D-59A5-4CB8-80FD-59938311B2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6143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1832B-3E1C-4A93-A798-845D2A56DD5B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53C6D-59A5-4CB8-80FD-59938311B28C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490209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1832B-3E1C-4A93-A798-845D2A56DD5B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53C6D-59A5-4CB8-80FD-59938311B2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41020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1832B-3E1C-4A93-A798-845D2A56DD5B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53C6D-59A5-4CB8-80FD-59938311B28C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066270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1832B-3E1C-4A93-A798-845D2A56DD5B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53C6D-59A5-4CB8-80FD-59938311B2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10288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1832B-3E1C-4A93-A798-845D2A56DD5B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53C6D-59A5-4CB8-80FD-59938311B2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12062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1832B-3E1C-4A93-A798-845D2A56DD5B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53C6D-59A5-4CB8-80FD-59938311B2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2200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1832B-3E1C-4A93-A798-845D2A56DD5B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53C6D-59A5-4CB8-80FD-59938311B2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4462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1832B-3E1C-4A93-A798-845D2A56DD5B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53C6D-59A5-4CB8-80FD-59938311B2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8405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1832B-3E1C-4A93-A798-845D2A56DD5B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53C6D-59A5-4CB8-80FD-59938311B2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2857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1832B-3E1C-4A93-A798-845D2A56DD5B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53C6D-59A5-4CB8-80FD-59938311B2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852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1832B-3E1C-4A93-A798-845D2A56DD5B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53C6D-59A5-4CB8-80FD-59938311B2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4794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1832B-3E1C-4A93-A798-845D2A56DD5B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53C6D-59A5-4CB8-80FD-59938311B2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5278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1832B-3E1C-4A93-A798-845D2A56DD5B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53C6D-59A5-4CB8-80FD-59938311B2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2573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1832B-3E1C-4A93-A798-845D2A56DD5B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53C6D-59A5-4CB8-80FD-59938311B2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8330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81832B-3E1C-4A93-A798-845D2A56DD5B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A353C6D-59A5-4CB8-80FD-59938311B2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4734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2310" y="62684"/>
            <a:ext cx="9144000" cy="2387600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Муниципальная Бюджетная Образовательная Организация </a:t>
            </a:r>
            <a:r>
              <a:rPr lang="en-US" sz="2400" dirty="0" smtClean="0"/>
              <a:t>“</a:t>
            </a:r>
            <a:r>
              <a:rPr lang="ru-RU" sz="2400" dirty="0" smtClean="0"/>
              <a:t>МБОУ СОШ№3 </a:t>
            </a:r>
            <a:r>
              <a:rPr lang="ru-RU" sz="2400" dirty="0" err="1" smtClean="0"/>
              <a:t>р.п</a:t>
            </a:r>
            <a:r>
              <a:rPr lang="ru-RU" sz="2400" dirty="0" smtClean="0"/>
              <a:t> </a:t>
            </a:r>
            <a:r>
              <a:rPr lang="ru-RU" sz="2400" dirty="0" err="1" smtClean="0"/>
              <a:t>Линёво</a:t>
            </a:r>
            <a:r>
              <a:rPr lang="ru-RU" sz="2400" dirty="0" smtClean="0"/>
              <a:t> </a:t>
            </a:r>
            <a:r>
              <a:rPr lang="ru-RU" sz="2400" dirty="0" err="1" smtClean="0"/>
              <a:t>Искитимского</a:t>
            </a:r>
            <a:r>
              <a:rPr lang="ru-RU" sz="2400" dirty="0" smtClean="0"/>
              <a:t> р-она</a:t>
            </a:r>
            <a:r>
              <a:rPr lang="en-US" sz="2400" dirty="0" smtClean="0"/>
              <a:t>,</a:t>
            </a:r>
            <a:r>
              <a:rPr lang="ru-RU" sz="2400" dirty="0" smtClean="0"/>
              <a:t> Новосибирской области</a:t>
            </a:r>
            <a:r>
              <a:rPr lang="en-US" sz="2400" dirty="0" smtClean="0"/>
              <a:t>”</a:t>
            </a: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8306" y="2435330"/>
            <a:ext cx="9144000" cy="1655762"/>
          </a:xfrm>
        </p:spPr>
        <p:txBody>
          <a:bodyPr>
            <a:normAutofit/>
          </a:bodyPr>
          <a:lstStyle/>
          <a:p>
            <a:r>
              <a:rPr lang="ru-RU" sz="3600" dirty="0" smtClean="0"/>
              <a:t>Тема проекта: </a:t>
            </a:r>
            <a:r>
              <a:rPr lang="en-US" sz="3600" dirty="0" smtClean="0"/>
              <a:t>“</a:t>
            </a:r>
            <a:r>
              <a:rPr lang="ru-RU" sz="3600" dirty="0" smtClean="0"/>
              <a:t>Комплексный чертёж</a:t>
            </a:r>
            <a:r>
              <a:rPr lang="en-US" sz="3600" dirty="0" smtClean="0"/>
              <a:t>”</a:t>
            </a:r>
            <a:endParaRPr lang="ru-RU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0" y="6463738"/>
            <a:ext cx="55130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Выполнил: Учащийся 9В класса Романенко Денис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893320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2191" y="341832"/>
            <a:ext cx="8296601" cy="810871"/>
          </a:xfrm>
        </p:spPr>
        <p:txBody>
          <a:bodyPr>
            <a:normAutofit/>
          </a:bodyPr>
          <a:lstStyle/>
          <a:p>
            <a:r>
              <a:rPr lang="ru-RU" dirty="0" smtClean="0"/>
              <a:t>Проблема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10557" y="1487339"/>
            <a:ext cx="9192366" cy="1500187"/>
          </a:xfrm>
        </p:spPr>
        <p:txBody>
          <a:bodyPr/>
          <a:lstStyle/>
          <a:p>
            <a:r>
              <a:rPr lang="ru-RU" dirty="0" smtClean="0"/>
              <a:t>Я собираюсь поступать в Технический Колледж. Поэтому решил восполнить знания в области </a:t>
            </a:r>
            <a:r>
              <a:rPr lang="en-US" dirty="0" smtClean="0"/>
              <a:t>“</a:t>
            </a:r>
            <a:r>
              <a:rPr lang="ru-RU" dirty="0" smtClean="0"/>
              <a:t>Комплексный чертёж</a:t>
            </a:r>
            <a:r>
              <a:rPr lang="en-US" dirty="0"/>
              <a:t> </a:t>
            </a:r>
            <a:r>
              <a:rPr lang="ru-RU" dirty="0" smtClean="0"/>
              <a:t>детали</a:t>
            </a:r>
            <a:r>
              <a:rPr lang="en-US" dirty="0" smtClean="0"/>
              <a:t>”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999766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4229" y="495656"/>
            <a:ext cx="8596668" cy="54471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Цель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73133" y="1228772"/>
            <a:ext cx="8596668" cy="860400"/>
          </a:xfrm>
        </p:spPr>
        <p:txBody>
          <a:bodyPr/>
          <a:lstStyle/>
          <a:p>
            <a:r>
              <a:rPr lang="ru-RU" dirty="0" smtClean="0"/>
              <a:t>Выполнить комплексный чертёж детали</a:t>
            </a:r>
            <a:r>
              <a:rPr lang="en-US" dirty="0" smtClean="0"/>
              <a:t>,</a:t>
            </a:r>
            <a:r>
              <a:rPr lang="ru-RU" dirty="0"/>
              <a:t> </a:t>
            </a:r>
            <a:r>
              <a:rPr lang="ru-RU" dirty="0" smtClean="0"/>
              <a:t>размерами 1к1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978196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3133" y="358923"/>
            <a:ext cx="8596668" cy="63056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Задачи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73133" y="1177497"/>
            <a:ext cx="8596668" cy="1454608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buAutoNum type="arabicPeriod"/>
            </a:pPr>
            <a:r>
              <a:rPr lang="ru-RU" dirty="0" smtClean="0"/>
              <a:t>Оформить формат чертежа</a:t>
            </a:r>
          </a:p>
          <a:p>
            <a:pPr marL="457200" indent="-457200">
              <a:buAutoNum type="arabicPeriod"/>
            </a:pPr>
            <a:r>
              <a:rPr lang="ru-RU" dirty="0" smtClean="0"/>
              <a:t>Выполнить нужное количество проекций детали</a:t>
            </a:r>
          </a:p>
          <a:p>
            <a:pPr marL="457200" indent="-457200">
              <a:buAutoNum type="arabicPeriod"/>
            </a:pPr>
            <a:r>
              <a:rPr lang="ru-RU" dirty="0" smtClean="0"/>
              <a:t>Выполнить наглядное изображение детали в изометрии</a:t>
            </a:r>
          </a:p>
          <a:p>
            <a:pPr marL="457200" indent="-457200">
              <a:buAutoNum type="arabicPeriod"/>
            </a:pPr>
            <a:r>
              <a:rPr lang="ru-RU" dirty="0" smtClean="0"/>
              <a:t>Создать презентацию для защиты проекта</a:t>
            </a:r>
          </a:p>
          <a:p>
            <a:pPr marL="457200" indent="-457200"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3027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4740" y="256373"/>
            <a:ext cx="28456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Чертёж проекции детали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2643" y="1204995"/>
            <a:ext cx="5385642" cy="493515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6954379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5099" y="350378"/>
            <a:ext cx="50097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Наглядное изображение детали в изометрии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1045" y="993176"/>
            <a:ext cx="3913261" cy="571846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1824983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30488"/>
            <a:ext cx="76129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Готовый комплексный чертёж с отмывкой природными материалами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2048" y="976110"/>
            <a:ext cx="6993467" cy="512986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9559086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5622" y="288996"/>
            <a:ext cx="89001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Вывод</a:t>
            </a:r>
            <a:r>
              <a:rPr lang="ru-RU" dirty="0" smtClean="0"/>
              <a:t>: Выполнив комплексный чертёж</a:t>
            </a:r>
            <a:r>
              <a:rPr lang="en-US" dirty="0" smtClean="0"/>
              <a:t>, </a:t>
            </a:r>
            <a:r>
              <a:rPr lang="ru-RU" dirty="0" smtClean="0"/>
              <a:t>я добился поставленной цели</a:t>
            </a:r>
            <a:r>
              <a:rPr lang="en-US" dirty="0" smtClean="0"/>
              <a:t>,</a:t>
            </a:r>
            <a:r>
              <a:rPr lang="ru-RU" dirty="0" smtClean="0"/>
              <a:t> это мне поможет в дальнейшей учебе в тех. колледже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53464183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260</TotalTime>
  <Words>114</Words>
  <Application>Microsoft Office PowerPoint</Application>
  <PresentationFormat>Широкоэкранный</PresentationFormat>
  <Paragraphs>16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Trebuchet MS</vt:lpstr>
      <vt:lpstr>Wingdings 3</vt:lpstr>
      <vt:lpstr>Грань</vt:lpstr>
      <vt:lpstr>Муниципальная Бюджетная Образовательная Организация “МБОУ СОШ№3 р.п Линёво Искитимского р-она, Новосибирской области”</vt:lpstr>
      <vt:lpstr>Проблема</vt:lpstr>
      <vt:lpstr>Цель</vt:lpstr>
      <vt:lpstr>Задачи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Муниципальная Бюджетная Образовательная Организация “МБОУ СОШ№3 р.п Линёво Искитимского р-она, Новосибирской области”</dc:title>
  <dc:creator>1</dc:creator>
  <cp:lastModifiedBy>1</cp:lastModifiedBy>
  <cp:revision>6</cp:revision>
  <dcterms:created xsi:type="dcterms:W3CDTF">2023-09-27T03:09:27Z</dcterms:created>
  <dcterms:modified xsi:type="dcterms:W3CDTF">2023-10-26T04:38:53Z</dcterms:modified>
</cp:coreProperties>
</file>