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87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7430-F197-4F20-A728-B63A3AAC0283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6BC5-F3A0-493D-8249-F085B4C1A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0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07"/>
            <a:ext cx="6858000" cy="91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9333"/>
            <a:ext cx="6858000" cy="99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7" y="-451810"/>
            <a:ext cx="6885714" cy="10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" y="-428000"/>
            <a:ext cx="6790476" cy="10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Home-PC</cp:lastModifiedBy>
  <cp:revision>2</cp:revision>
  <dcterms:created xsi:type="dcterms:W3CDTF">2015-01-30T22:11:35Z</dcterms:created>
  <dcterms:modified xsi:type="dcterms:W3CDTF">2015-01-30T23:37:53Z</dcterms:modified>
</cp:coreProperties>
</file>