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5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15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15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15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80FCC00-3E85-4A7E-A41E-7815A736D4A1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324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 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Здоровье – необходимое условие активной и нормальной жизнедеятельности любого человека, в независимости от его возраста.   Известный русский писатель и врач Викентий Викентьевич Вересаев особенно точно оценил роль здоровья в жизни человека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A5F9FA5-C5F7-480C-A227-4B6CE00AC05E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Мы живем в век информационных технологий, где большинство воспитанников знают, что такое планшет и компьютер, умеют пользоваться различными гаджетами и   играть в видеоигры,  предпочитая их занятиям  физкультурой и прогулкам на свежем воздухе.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A33E503-F576-46C0-8F43-ED200D93F1F8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Следовательно, возникает необходимость создания такой формы  работы, при которой, происходит интеграция оздоровительной деятельности в образовательную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B7B06E4-1FA0-414E-9C92-96FC8481D2C5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4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Сегодня перед нами стоит задача подготовить совершенно новое поколение: активное, думающее, любознательное при этом, не ограничивая свободу ребенка, давая ему возможность развиваться как индивидуальность.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0E66EF2-A2EC-4892-9E34-85F62C1DA0D3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5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Использование инновационных технологий открывает новые возможности воспитания и обучения дошкольников.  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674C8B1-4FDC-4545-AD13-FB3814E2B60E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6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Рисунок 7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5" name="Рисунок 7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3" name="Рисунок 11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4" name="Рисунок 11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9" name="Рисунок 148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0" name="Рисунок 14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Line 4"/>
          <p:cNvSpPr/>
          <p:nvPr/>
        </p:nvSpPr>
        <p:spPr>
          <a:xfrm>
            <a:off x="514080" y="584892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8"/>
          <p:cNvPicPr/>
          <p:nvPr/>
        </p:nvPicPr>
        <p:blipFill>
          <a:blip r:embed="rId2"/>
          <a:srcRect l="6701"/>
          <a:stretch/>
        </p:blipFill>
        <p:spPr>
          <a:xfrm>
            <a:off x="0" y="0"/>
            <a:ext cx="8530560" cy="6857280"/>
          </a:xfrm>
          <a:prstGeom prst="rect">
            <a:avLst/>
          </a:prstGeom>
          <a:ln>
            <a:noFill/>
          </a:ln>
        </p:spPr>
      </p:pic>
      <p:pic>
        <p:nvPicPr>
          <p:cNvPr id="157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74880" y="0"/>
            <a:ext cx="9218160" cy="6857280"/>
          </a:xfrm>
          <a:prstGeom prst="rect">
            <a:avLst/>
          </a:prstGeom>
          <a:ln>
            <a:noFill/>
          </a:ln>
        </p:spPr>
      </p:pic>
      <p:sp>
        <p:nvSpPr>
          <p:cNvPr id="158" name="CustomShape 1"/>
          <p:cNvSpPr/>
          <p:nvPr/>
        </p:nvSpPr>
        <p:spPr>
          <a:xfrm>
            <a:off x="4479480" y="2967480"/>
            <a:ext cx="183960" cy="92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2"/>
          <p:cNvSpPr/>
          <p:nvPr/>
        </p:nvSpPr>
        <p:spPr>
          <a:xfrm>
            <a:off x="285840" y="1656000"/>
            <a:ext cx="3928320" cy="246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Презентация проекта на тему: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1" strike="noStrike" spc="-1" dirty="0" err="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Геокэшинг</a:t>
            </a:r>
            <a:r>
              <a:rPr lang="ru-RU" sz="4400" b="1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это </a:t>
            </a:r>
            <a:r>
              <a:rPr lang="ru-RU" sz="4400" b="1" spc="-1" dirty="0" smtClean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здорово</a:t>
            </a:r>
            <a:r>
              <a:rPr lang="ru-RU" sz="4400" b="1" strike="noStrike" spc="-1" dirty="0" smtClean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!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8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190" name="CustomShape 1"/>
          <p:cNvSpPr/>
          <p:nvPr/>
        </p:nvSpPr>
        <p:spPr>
          <a:xfrm>
            <a:off x="1043640" y="836640"/>
            <a:ext cx="581364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1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120000" y="4392000"/>
            <a:ext cx="2612880" cy="2612880"/>
          </a:xfrm>
          <a:prstGeom prst="rect">
            <a:avLst/>
          </a:prstGeom>
          <a:ln>
            <a:noFill/>
          </a:ln>
        </p:spPr>
      </p:pic>
      <p:sp>
        <p:nvSpPr>
          <p:cNvPr id="192" name="CustomShape 2"/>
          <p:cNvSpPr/>
          <p:nvPr/>
        </p:nvSpPr>
        <p:spPr>
          <a:xfrm>
            <a:off x="3252240" y="764640"/>
            <a:ext cx="31874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Этапы выполнения проекта: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1224000" y="1224000"/>
            <a:ext cx="6263640" cy="43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4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 этап – предварительная работа.</a:t>
            </a: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Здесь изготавливается схема или план группы, детского сада, участка ДОУ. Также на этом этапе с детьми проводятся игры-занятия по ориентированию, умению работать с картой-схемой, умение определять на них местоположение различных объектов.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4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 этап – подготовительный.</a:t>
            </a: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На этом этапе педагог создает сценарий, подбирает задачи для каждого задания, и готовит все необходимое для проведения самой игры, целью которой является найти тайник.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4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 этап – проведение игры.</a:t>
            </a: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На данном этапе с детьми рассматривается карта-схема маршрута к тайнику, дети дают ответы на вопросы, связанные с предметом или местом, где спрятан тайник, делаются фотоснимки обнаруженного места.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4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 этап – презентация результатов.</a:t>
            </a: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На этом этапе дети с помощью педагога представляют результат, обобщают полученные знания, оформляют их в конечный продукт.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8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195" name="CustomShape 1"/>
          <p:cNvSpPr/>
          <p:nvPr/>
        </p:nvSpPr>
        <p:spPr>
          <a:xfrm>
            <a:off x="504000" y="432000"/>
            <a:ext cx="7847640" cy="59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302400" y="234000"/>
            <a:ext cx="8337240" cy="621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1600" b="1" u="sng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МАЙ 2019 г.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6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 Родительское собрание «Геокешинг-это интересно?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6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 Консультации для родителей «Геокешинг-приобщение к ЗОЖ»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6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 Беседа с детьми «Интересная игра-геокешинг»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600" b="1" u="sng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ИЮНЬ 2019 г.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6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 Игры с детьми « Научимся составлять план ДОУ»; «Расставь всё по порядку»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6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 Консультация для родителей «Развитие любознательности у  детей  старшего дошкольного возраста средствами геокешинга»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6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3.Геокешинг-игра «Мы ребята малые- мы кладоискатели»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6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4.  Создание мини-музея (с родителями) «Такие разные украшения»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600" b="1" u="sng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ИЮЛЬ 2019 г.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6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1. Игры «Составь план группы», «Что спряталось в точках», «Расшифруй», «Дорисуй чего не хватает»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6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2. Составление кроссоворда на тему «Морские обитатели»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6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 игра-геокешинг «В поисках сокровищ Нептуна»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6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 Создание мини-музея (с родителями) «Морская сказка»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600" b="1" u="sng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АВГУСТ 2019 г.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6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1. Изготовление макета с родителями «Этажи леса»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6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2. Игра «С какого дерева листок»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6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3.Изготовление экологических знаков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6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4. Экологическая игра с элементами геокешинга«В поисках тайника старичка Лесовичка» с родителями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6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5. Создание мини-музея  (с родителями) «Дикие и домашние животные»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6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6. Создание фото-альбома «Мы играем в геокешинг»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8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pic>
        <p:nvPicPr>
          <p:cNvPr id="198" name="Picture 1"/>
          <p:cNvPicPr/>
          <p:nvPr/>
        </p:nvPicPr>
        <p:blipFill>
          <a:blip r:embed="rId3"/>
          <a:stretch/>
        </p:blipFill>
        <p:spPr>
          <a:xfrm>
            <a:off x="1214280" y="4214880"/>
            <a:ext cx="1844280" cy="1844280"/>
          </a:xfrm>
          <a:prstGeom prst="rect">
            <a:avLst/>
          </a:prstGeom>
          <a:ln>
            <a:noFill/>
          </a:ln>
        </p:spPr>
      </p:pic>
      <p:sp>
        <p:nvSpPr>
          <p:cNvPr id="199" name="CustomShape 1"/>
          <p:cNvSpPr/>
          <p:nvPr/>
        </p:nvSpPr>
        <p:spPr>
          <a:xfrm>
            <a:off x="648000" y="644760"/>
            <a:ext cx="7771680" cy="65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                 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«Изюминка проекта»: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0" name="Рисунок 19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08000" y="1008000"/>
            <a:ext cx="3908880" cy="2520360"/>
          </a:xfrm>
          <a:prstGeom prst="rect">
            <a:avLst/>
          </a:prstGeom>
          <a:ln>
            <a:noFill/>
          </a:ln>
        </p:spPr>
      </p:pic>
      <p:sp>
        <p:nvSpPr>
          <p:cNvPr id="201" name="CustomShape 2"/>
          <p:cNvSpPr/>
          <p:nvPr/>
        </p:nvSpPr>
        <p:spPr>
          <a:xfrm rot="1080600">
            <a:off x="4958640" y="2856240"/>
            <a:ext cx="1439640" cy="1223640"/>
          </a:xfrm>
          <a:custGeom>
            <a:avLst/>
            <a:gdLst/>
            <a:ahLst/>
            <a:cxnLst/>
            <a:rect l="l" t="t" r="r" b="b"/>
            <a:pathLst>
              <a:path w="4501" h="2542">
                <a:moveTo>
                  <a:pt x="3019" y="1699"/>
                </a:moveTo>
                <a:lnTo>
                  <a:pt x="3018" y="1655"/>
                </a:lnTo>
                <a:lnTo>
                  <a:pt x="3014" y="1611"/>
                </a:lnTo>
                <a:lnTo>
                  <a:pt x="3007" y="1568"/>
                </a:lnTo>
                <a:lnTo>
                  <a:pt x="2998" y="1525"/>
                </a:lnTo>
                <a:lnTo>
                  <a:pt x="2986" y="1482"/>
                </a:lnTo>
                <a:lnTo>
                  <a:pt x="2971" y="1440"/>
                </a:lnTo>
                <a:lnTo>
                  <a:pt x="2955" y="1398"/>
                </a:lnTo>
                <a:lnTo>
                  <a:pt x="2935" y="1357"/>
                </a:lnTo>
                <a:lnTo>
                  <a:pt x="2914" y="1319"/>
                </a:lnTo>
                <a:lnTo>
                  <a:pt x="2890" y="1279"/>
                </a:lnTo>
                <a:lnTo>
                  <a:pt x="2864" y="1241"/>
                </a:lnTo>
                <a:lnTo>
                  <a:pt x="2835" y="1205"/>
                </a:lnTo>
                <a:lnTo>
                  <a:pt x="2805" y="1169"/>
                </a:lnTo>
                <a:lnTo>
                  <a:pt x="2773" y="1136"/>
                </a:lnTo>
                <a:lnTo>
                  <a:pt x="2738" y="1103"/>
                </a:lnTo>
                <a:lnTo>
                  <a:pt x="2701" y="1072"/>
                </a:lnTo>
                <a:lnTo>
                  <a:pt x="2663" y="1042"/>
                </a:lnTo>
                <a:lnTo>
                  <a:pt x="2622" y="1014"/>
                </a:lnTo>
                <a:lnTo>
                  <a:pt x="2580" y="989"/>
                </a:lnTo>
                <a:lnTo>
                  <a:pt x="2538" y="965"/>
                </a:lnTo>
                <a:lnTo>
                  <a:pt x="2494" y="943"/>
                </a:lnTo>
                <a:lnTo>
                  <a:pt x="2447" y="923"/>
                </a:lnTo>
                <a:lnTo>
                  <a:pt x="2400" y="904"/>
                </a:lnTo>
                <a:lnTo>
                  <a:pt x="2353" y="888"/>
                </a:lnTo>
                <a:lnTo>
                  <a:pt x="2303" y="874"/>
                </a:lnTo>
                <a:lnTo>
                  <a:pt x="2254" y="862"/>
                </a:lnTo>
                <a:lnTo>
                  <a:pt x="2203" y="852"/>
                </a:lnTo>
                <a:lnTo>
                  <a:pt x="2152" y="845"/>
                </a:lnTo>
                <a:lnTo>
                  <a:pt x="2101" y="839"/>
                </a:lnTo>
                <a:lnTo>
                  <a:pt x="2050" y="835"/>
                </a:lnTo>
                <a:lnTo>
                  <a:pt x="1999" y="834"/>
                </a:lnTo>
                <a:lnTo>
                  <a:pt x="1946" y="835"/>
                </a:lnTo>
                <a:lnTo>
                  <a:pt x="1896" y="838"/>
                </a:lnTo>
                <a:lnTo>
                  <a:pt x="1844" y="845"/>
                </a:lnTo>
                <a:lnTo>
                  <a:pt x="1793" y="853"/>
                </a:lnTo>
                <a:lnTo>
                  <a:pt x="1744" y="863"/>
                </a:lnTo>
                <a:lnTo>
                  <a:pt x="1693" y="875"/>
                </a:lnTo>
                <a:lnTo>
                  <a:pt x="1644" y="889"/>
                </a:lnTo>
                <a:lnTo>
                  <a:pt x="1597" y="905"/>
                </a:lnTo>
                <a:lnTo>
                  <a:pt x="1549" y="924"/>
                </a:lnTo>
                <a:lnTo>
                  <a:pt x="1503" y="944"/>
                </a:lnTo>
                <a:lnTo>
                  <a:pt x="1460" y="966"/>
                </a:lnTo>
                <a:lnTo>
                  <a:pt x="1416" y="991"/>
                </a:lnTo>
                <a:lnTo>
                  <a:pt x="1374" y="1017"/>
                </a:lnTo>
                <a:lnTo>
                  <a:pt x="1335" y="1045"/>
                </a:lnTo>
                <a:lnTo>
                  <a:pt x="1297" y="1074"/>
                </a:lnTo>
                <a:lnTo>
                  <a:pt x="1260" y="1105"/>
                </a:lnTo>
                <a:lnTo>
                  <a:pt x="1226" y="1138"/>
                </a:lnTo>
                <a:lnTo>
                  <a:pt x="1193" y="1172"/>
                </a:lnTo>
                <a:lnTo>
                  <a:pt x="1163" y="1207"/>
                </a:lnTo>
                <a:lnTo>
                  <a:pt x="1134" y="1244"/>
                </a:lnTo>
                <a:lnTo>
                  <a:pt x="1109" y="1282"/>
                </a:lnTo>
                <a:lnTo>
                  <a:pt x="1085" y="1321"/>
                </a:lnTo>
                <a:lnTo>
                  <a:pt x="1064" y="1360"/>
                </a:lnTo>
                <a:lnTo>
                  <a:pt x="1043" y="1401"/>
                </a:lnTo>
                <a:lnTo>
                  <a:pt x="1028" y="1443"/>
                </a:lnTo>
                <a:lnTo>
                  <a:pt x="1013" y="1485"/>
                </a:lnTo>
                <a:lnTo>
                  <a:pt x="1002" y="1528"/>
                </a:lnTo>
                <a:lnTo>
                  <a:pt x="993" y="1571"/>
                </a:lnTo>
                <a:lnTo>
                  <a:pt x="986" y="1614"/>
                </a:lnTo>
                <a:lnTo>
                  <a:pt x="981" y="1658"/>
                </a:lnTo>
                <a:lnTo>
                  <a:pt x="981" y="1702"/>
                </a:lnTo>
                <a:lnTo>
                  <a:pt x="0" y="1704"/>
                </a:lnTo>
                <a:lnTo>
                  <a:pt x="2" y="1618"/>
                </a:lnTo>
                <a:lnTo>
                  <a:pt x="10" y="1531"/>
                </a:lnTo>
                <a:lnTo>
                  <a:pt x="22" y="1446"/>
                </a:lnTo>
                <a:lnTo>
                  <a:pt x="41" y="1362"/>
                </a:lnTo>
                <a:lnTo>
                  <a:pt x="63" y="1277"/>
                </a:lnTo>
                <a:lnTo>
                  <a:pt x="91" y="1195"/>
                </a:lnTo>
                <a:lnTo>
                  <a:pt x="123" y="1114"/>
                </a:lnTo>
                <a:lnTo>
                  <a:pt x="161" y="1034"/>
                </a:lnTo>
                <a:lnTo>
                  <a:pt x="203" y="954"/>
                </a:lnTo>
                <a:lnTo>
                  <a:pt x="250" y="879"/>
                </a:lnTo>
                <a:lnTo>
                  <a:pt x="301" y="804"/>
                </a:lnTo>
                <a:lnTo>
                  <a:pt x="357" y="732"/>
                </a:lnTo>
                <a:lnTo>
                  <a:pt x="416" y="662"/>
                </a:lnTo>
                <a:lnTo>
                  <a:pt x="480" y="596"/>
                </a:lnTo>
                <a:lnTo>
                  <a:pt x="548" y="532"/>
                </a:lnTo>
                <a:lnTo>
                  <a:pt x="619" y="471"/>
                </a:lnTo>
                <a:lnTo>
                  <a:pt x="695" y="412"/>
                </a:lnTo>
                <a:lnTo>
                  <a:pt x="774" y="358"/>
                </a:lnTo>
                <a:lnTo>
                  <a:pt x="854" y="308"/>
                </a:lnTo>
                <a:lnTo>
                  <a:pt x="940" y="260"/>
                </a:lnTo>
                <a:lnTo>
                  <a:pt x="1027" y="217"/>
                </a:lnTo>
                <a:lnTo>
                  <a:pt x="1116" y="176"/>
                </a:lnTo>
                <a:lnTo>
                  <a:pt x="1209" y="140"/>
                </a:lnTo>
                <a:lnTo>
                  <a:pt x="1302" y="107"/>
                </a:lnTo>
                <a:lnTo>
                  <a:pt x="1398" y="79"/>
                </a:lnTo>
                <a:lnTo>
                  <a:pt x="1496" y="56"/>
                </a:lnTo>
                <a:lnTo>
                  <a:pt x="1595" y="36"/>
                </a:lnTo>
                <a:lnTo>
                  <a:pt x="1694" y="22"/>
                </a:lnTo>
                <a:lnTo>
                  <a:pt x="1795" y="9"/>
                </a:lnTo>
                <a:lnTo>
                  <a:pt x="1896" y="3"/>
                </a:lnTo>
                <a:lnTo>
                  <a:pt x="1997" y="0"/>
                </a:lnTo>
                <a:lnTo>
                  <a:pt x="2098" y="2"/>
                </a:lnTo>
                <a:lnTo>
                  <a:pt x="2199" y="9"/>
                </a:lnTo>
                <a:lnTo>
                  <a:pt x="2301" y="20"/>
                </a:lnTo>
                <a:lnTo>
                  <a:pt x="2400" y="35"/>
                </a:lnTo>
                <a:lnTo>
                  <a:pt x="2498" y="54"/>
                </a:lnTo>
                <a:lnTo>
                  <a:pt x="2596" y="78"/>
                </a:lnTo>
                <a:lnTo>
                  <a:pt x="2693" y="105"/>
                </a:lnTo>
                <a:lnTo>
                  <a:pt x="2786" y="137"/>
                </a:lnTo>
                <a:lnTo>
                  <a:pt x="2879" y="173"/>
                </a:lnTo>
                <a:lnTo>
                  <a:pt x="2969" y="213"/>
                </a:lnTo>
                <a:lnTo>
                  <a:pt x="3055" y="256"/>
                </a:lnTo>
                <a:lnTo>
                  <a:pt x="3140" y="304"/>
                </a:lnTo>
                <a:lnTo>
                  <a:pt x="3222" y="354"/>
                </a:lnTo>
                <a:lnTo>
                  <a:pt x="3301" y="408"/>
                </a:lnTo>
                <a:lnTo>
                  <a:pt x="3375" y="466"/>
                </a:lnTo>
                <a:lnTo>
                  <a:pt x="3448" y="528"/>
                </a:lnTo>
                <a:lnTo>
                  <a:pt x="3516" y="592"/>
                </a:lnTo>
                <a:lnTo>
                  <a:pt x="3580" y="657"/>
                </a:lnTo>
                <a:lnTo>
                  <a:pt x="3640" y="727"/>
                </a:lnTo>
                <a:lnTo>
                  <a:pt x="3696" y="799"/>
                </a:lnTo>
                <a:lnTo>
                  <a:pt x="3747" y="873"/>
                </a:lnTo>
                <a:lnTo>
                  <a:pt x="3795" y="949"/>
                </a:lnTo>
                <a:lnTo>
                  <a:pt x="3837" y="1028"/>
                </a:lnTo>
                <a:lnTo>
                  <a:pt x="3874" y="1108"/>
                </a:lnTo>
                <a:lnTo>
                  <a:pt x="3907" y="1189"/>
                </a:lnTo>
                <a:lnTo>
                  <a:pt x="3935" y="1271"/>
                </a:lnTo>
                <a:lnTo>
                  <a:pt x="3958" y="1355"/>
                </a:lnTo>
                <a:lnTo>
                  <a:pt x="3977" y="1441"/>
                </a:lnTo>
                <a:lnTo>
                  <a:pt x="3990" y="1526"/>
                </a:lnTo>
                <a:lnTo>
                  <a:pt x="3997" y="1612"/>
                </a:lnTo>
                <a:lnTo>
                  <a:pt x="4000" y="1697"/>
                </a:lnTo>
                <a:lnTo>
                  <a:pt x="4500" y="1697"/>
                </a:lnTo>
                <a:lnTo>
                  <a:pt x="3512" y="2541"/>
                </a:lnTo>
                <a:lnTo>
                  <a:pt x="2519" y="1699"/>
                </a:lnTo>
                <a:lnTo>
                  <a:pt x="3019" y="1699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2" name="Рисунок 20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748760" y="3996000"/>
            <a:ext cx="2594880" cy="269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8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pic>
        <p:nvPicPr>
          <p:cNvPr id="204" name="Picture 1"/>
          <p:cNvPicPr/>
          <p:nvPr/>
        </p:nvPicPr>
        <p:blipFill>
          <a:blip r:embed="rId3"/>
          <a:stretch/>
        </p:blipFill>
        <p:spPr>
          <a:xfrm>
            <a:off x="603360" y="4752000"/>
            <a:ext cx="1844280" cy="1844280"/>
          </a:xfrm>
          <a:prstGeom prst="rect">
            <a:avLst/>
          </a:prstGeom>
          <a:ln>
            <a:noFill/>
          </a:ln>
        </p:spPr>
      </p:pic>
      <p:sp>
        <p:nvSpPr>
          <p:cNvPr id="205" name="CustomShape 1"/>
          <p:cNvSpPr/>
          <p:nvPr/>
        </p:nvSpPr>
        <p:spPr>
          <a:xfrm>
            <a:off x="1800000" y="792000"/>
            <a:ext cx="5831640" cy="652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Ожидаемые результаты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большой эмоциональный заряд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дети становятся более раскрепощенными в общении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повышают познавательно-речевую активность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учатся вместе решать задачи, что приводит к сплочению детского коллектива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Педагоги уходят от классической формы занятий, погружаясь все больше в освоение игровых технологий.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</a:rPr>
              <a:t>Стимулирование спортивной  деятельности детей.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8"/>
          <p:cNvPicPr/>
          <p:nvPr/>
        </p:nvPicPr>
        <p:blipFill>
          <a:blip r:embed="rId2"/>
          <a:stretch/>
        </p:blipFill>
        <p:spPr>
          <a:xfrm>
            <a:off x="720" y="0"/>
            <a:ext cx="9143280" cy="6857280"/>
          </a:xfrm>
          <a:prstGeom prst="rect">
            <a:avLst/>
          </a:prstGeom>
          <a:ln>
            <a:noFill/>
          </a:ln>
        </p:spPr>
      </p:pic>
      <p:pic>
        <p:nvPicPr>
          <p:cNvPr id="207" name="Picture 1"/>
          <p:cNvPicPr/>
          <p:nvPr/>
        </p:nvPicPr>
        <p:blipFill>
          <a:blip r:embed="rId3"/>
          <a:stretch/>
        </p:blipFill>
        <p:spPr>
          <a:xfrm>
            <a:off x="603360" y="4752000"/>
            <a:ext cx="1844280" cy="1844280"/>
          </a:xfrm>
          <a:prstGeom prst="rect">
            <a:avLst/>
          </a:prstGeom>
          <a:ln>
            <a:noFill/>
          </a:ln>
        </p:spPr>
      </p:pic>
      <p:sp>
        <p:nvSpPr>
          <p:cNvPr id="208" name="CustomShape 1"/>
          <p:cNvSpPr/>
          <p:nvPr/>
        </p:nvSpPr>
        <p:spPr>
          <a:xfrm>
            <a:off x="1800000" y="792000"/>
            <a:ext cx="5831640" cy="59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Геокешинг позволит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Повысить самостоятельную активность детей</a:t>
            </a:r>
          </a:p>
          <a:p>
            <a:pPr marL="216000" indent="-216000">
              <a:buClr>
                <a:srgbClr val="000000"/>
              </a:buClr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Любознательность, творческое мышление</a:t>
            </a:r>
          </a:p>
          <a:p>
            <a:pPr marL="216000" indent="-216000">
              <a:buClr>
                <a:srgbClr val="000000"/>
              </a:buClr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Умение детей самостоятельно, разными способами находить информацию об интересующем предмете или явлении</a:t>
            </a:r>
          </a:p>
          <a:p>
            <a:pPr marL="216000" indent="-216000">
              <a:buClr>
                <a:srgbClr val="000000"/>
              </a:buClr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Сделать образовательную деятельность  ДОУ открытой для активного участия родителей</a:t>
            </a:r>
          </a:p>
          <a:p>
            <a:pPr marL="216000" indent="-216000">
              <a:buClr>
                <a:srgbClr val="000000"/>
              </a:buClr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Расширить знания о пользе ЗОЖ и занятии физкультурой.</a:t>
            </a: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 rot="3188400">
            <a:off x="4064040" y="1606680"/>
            <a:ext cx="970560" cy="745920"/>
          </a:xfrm>
          <a:custGeom>
            <a:avLst/>
            <a:gdLst/>
            <a:ahLst/>
            <a:cxnLst/>
            <a:rect l="0" t="0" r="r" b="b"/>
            <a:pathLst>
              <a:path w="3036" h="1549">
                <a:moveTo>
                  <a:pt x="2036" y="1035"/>
                </a:moveTo>
                <a:lnTo>
                  <a:pt x="2035" y="1008"/>
                </a:lnTo>
                <a:lnTo>
                  <a:pt x="2032" y="982"/>
                </a:lnTo>
                <a:lnTo>
                  <a:pt x="2027" y="955"/>
                </a:lnTo>
                <a:lnTo>
                  <a:pt x="2022" y="929"/>
                </a:lnTo>
                <a:lnTo>
                  <a:pt x="2014" y="903"/>
                </a:lnTo>
                <a:lnTo>
                  <a:pt x="2003" y="877"/>
                </a:lnTo>
                <a:lnTo>
                  <a:pt x="1992" y="852"/>
                </a:lnTo>
                <a:lnTo>
                  <a:pt x="1980" y="827"/>
                </a:lnTo>
                <a:lnTo>
                  <a:pt x="1966" y="802"/>
                </a:lnTo>
                <a:lnTo>
                  <a:pt x="1949" y="779"/>
                </a:lnTo>
                <a:lnTo>
                  <a:pt x="1932" y="756"/>
                </a:lnTo>
                <a:lnTo>
                  <a:pt x="1913" y="733"/>
                </a:lnTo>
                <a:lnTo>
                  <a:pt x="1892" y="713"/>
                </a:lnTo>
                <a:lnTo>
                  <a:pt x="1870" y="691"/>
                </a:lnTo>
                <a:lnTo>
                  <a:pt x="1846" y="671"/>
                </a:lnTo>
                <a:lnTo>
                  <a:pt x="1822" y="653"/>
                </a:lnTo>
                <a:lnTo>
                  <a:pt x="1795" y="634"/>
                </a:lnTo>
                <a:lnTo>
                  <a:pt x="1769" y="617"/>
                </a:lnTo>
                <a:lnTo>
                  <a:pt x="1741" y="602"/>
                </a:lnTo>
                <a:lnTo>
                  <a:pt x="1712" y="588"/>
                </a:lnTo>
                <a:lnTo>
                  <a:pt x="1681" y="574"/>
                </a:lnTo>
                <a:lnTo>
                  <a:pt x="1651" y="561"/>
                </a:lnTo>
                <a:lnTo>
                  <a:pt x="1620" y="550"/>
                </a:lnTo>
                <a:lnTo>
                  <a:pt x="1587" y="541"/>
                </a:lnTo>
                <a:lnTo>
                  <a:pt x="1554" y="531"/>
                </a:lnTo>
                <a:lnTo>
                  <a:pt x="1520" y="525"/>
                </a:lnTo>
                <a:lnTo>
                  <a:pt x="1486" y="519"/>
                </a:lnTo>
                <a:lnTo>
                  <a:pt x="1452" y="514"/>
                </a:lnTo>
                <a:lnTo>
                  <a:pt x="1418" y="511"/>
                </a:lnTo>
                <a:lnTo>
                  <a:pt x="1384" y="509"/>
                </a:lnTo>
                <a:lnTo>
                  <a:pt x="1348" y="508"/>
                </a:lnTo>
                <a:lnTo>
                  <a:pt x="1314" y="509"/>
                </a:lnTo>
                <a:lnTo>
                  <a:pt x="1278" y="511"/>
                </a:lnTo>
                <a:lnTo>
                  <a:pt x="1244" y="514"/>
                </a:lnTo>
                <a:lnTo>
                  <a:pt x="1210" y="519"/>
                </a:lnTo>
                <a:lnTo>
                  <a:pt x="1177" y="525"/>
                </a:lnTo>
                <a:lnTo>
                  <a:pt x="1143" y="532"/>
                </a:lnTo>
                <a:lnTo>
                  <a:pt x="1110" y="541"/>
                </a:lnTo>
                <a:lnTo>
                  <a:pt x="1077" y="551"/>
                </a:lnTo>
                <a:lnTo>
                  <a:pt x="1045" y="562"/>
                </a:lnTo>
                <a:lnTo>
                  <a:pt x="1015" y="574"/>
                </a:lnTo>
                <a:lnTo>
                  <a:pt x="986" y="588"/>
                </a:lnTo>
                <a:lnTo>
                  <a:pt x="957" y="604"/>
                </a:lnTo>
                <a:lnTo>
                  <a:pt x="927" y="618"/>
                </a:lnTo>
                <a:lnTo>
                  <a:pt x="902" y="635"/>
                </a:lnTo>
                <a:lnTo>
                  <a:pt x="876" y="653"/>
                </a:lnTo>
                <a:lnTo>
                  <a:pt x="851" y="672"/>
                </a:lnTo>
                <a:lnTo>
                  <a:pt x="828" y="692"/>
                </a:lnTo>
                <a:lnTo>
                  <a:pt x="806" y="713"/>
                </a:lnTo>
                <a:lnTo>
                  <a:pt x="785" y="735"/>
                </a:lnTo>
                <a:lnTo>
                  <a:pt x="766" y="757"/>
                </a:lnTo>
                <a:lnTo>
                  <a:pt x="748" y="781"/>
                </a:lnTo>
                <a:lnTo>
                  <a:pt x="732" y="804"/>
                </a:lnTo>
                <a:lnTo>
                  <a:pt x="717" y="828"/>
                </a:lnTo>
                <a:lnTo>
                  <a:pt x="705" y="854"/>
                </a:lnTo>
                <a:lnTo>
                  <a:pt x="694" y="878"/>
                </a:lnTo>
                <a:lnTo>
                  <a:pt x="684" y="904"/>
                </a:lnTo>
                <a:lnTo>
                  <a:pt x="676" y="931"/>
                </a:lnTo>
                <a:lnTo>
                  <a:pt x="670" y="956"/>
                </a:lnTo>
                <a:lnTo>
                  <a:pt x="666" y="983"/>
                </a:lnTo>
                <a:lnTo>
                  <a:pt x="663" y="1010"/>
                </a:lnTo>
                <a:lnTo>
                  <a:pt x="662" y="1036"/>
                </a:lnTo>
                <a:lnTo>
                  <a:pt x="0" y="1037"/>
                </a:lnTo>
                <a:lnTo>
                  <a:pt x="3" y="985"/>
                </a:lnTo>
                <a:lnTo>
                  <a:pt x="8" y="932"/>
                </a:lnTo>
                <a:lnTo>
                  <a:pt x="17" y="880"/>
                </a:lnTo>
                <a:lnTo>
                  <a:pt x="28" y="828"/>
                </a:lnTo>
                <a:lnTo>
                  <a:pt x="44" y="777"/>
                </a:lnTo>
                <a:lnTo>
                  <a:pt x="63" y="727"/>
                </a:lnTo>
                <a:lnTo>
                  <a:pt x="85" y="677"/>
                </a:lnTo>
                <a:lnTo>
                  <a:pt x="109" y="628"/>
                </a:lnTo>
                <a:lnTo>
                  <a:pt x="138" y="581"/>
                </a:lnTo>
                <a:lnTo>
                  <a:pt x="169" y="534"/>
                </a:lnTo>
                <a:lnTo>
                  <a:pt x="204" y="489"/>
                </a:lnTo>
                <a:lnTo>
                  <a:pt x="242" y="445"/>
                </a:lnTo>
                <a:lnTo>
                  <a:pt x="283" y="403"/>
                </a:lnTo>
                <a:lnTo>
                  <a:pt x="325" y="362"/>
                </a:lnTo>
                <a:lnTo>
                  <a:pt x="371" y="323"/>
                </a:lnTo>
                <a:lnTo>
                  <a:pt x="419" y="285"/>
                </a:lnTo>
                <a:lnTo>
                  <a:pt x="470" y="251"/>
                </a:lnTo>
                <a:lnTo>
                  <a:pt x="523" y="218"/>
                </a:lnTo>
                <a:lnTo>
                  <a:pt x="578" y="187"/>
                </a:lnTo>
                <a:lnTo>
                  <a:pt x="635" y="157"/>
                </a:lnTo>
                <a:lnTo>
                  <a:pt x="694" y="130"/>
                </a:lnTo>
                <a:lnTo>
                  <a:pt x="754" y="106"/>
                </a:lnTo>
                <a:lnTo>
                  <a:pt x="816" y="84"/>
                </a:lnTo>
                <a:lnTo>
                  <a:pt x="879" y="64"/>
                </a:lnTo>
                <a:lnTo>
                  <a:pt x="944" y="48"/>
                </a:lnTo>
                <a:lnTo>
                  <a:pt x="1010" y="33"/>
                </a:lnTo>
                <a:lnTo>
                  <a:pt x="1077" y="21"/>
                </a:lnTo>
                <a:lnTo>
                  <a:pt x="1144" y="12"/>
                </a:lnTo>
                <a:lnTo>
                  <a:pt x="1212" y="5"/>
                </a:lnTo>
                <a:lnTo>
                  <a:pt x="1280" y="1"/>
                </a:lnTo>
                <a:lnTo>
                  <a:pt x="1348" y="0"/>
                </a:lnTo>
                <a:lnTo>
                  <a:pt x="1416" y="1"/>
                </a:lnTo>
                <a:lnTo>
                  <a:pt x="1483" y="5"/>
                </a:lnTo>
                <a:lnTo>
                  <a:pt x="1552" y="11"/>
                </a:lnTo>
                <a:lnTo>
                  <a:pt x="1619" y="20"/>
                </a:lnTo>
                <a:lnTo>
                  <a:pt x="1686" y="33"/>
                </a:lnTo>
                <a:lnTo>
                  <a:pt x="1752" y="47"/>
                </a:lnTo>
                <a:lnTo>
                  <a:pt x="1815" y="63"/>
                </a:lnTo>
                <a:lnTo>
                  <a:pt x="1880" y="83"/>
                </a:lnTo>
                <a:lnTo>
                  <a:pt x="1941" y="105"/>
                </a:lnTo>
                <a:lnTo>
                  <a:pt x="2002" y="129"/>
                </a:lnTo>
                <a:lnTo>
                  <a:pt x="2061" y="156"/>
                </a:lnTo>
                <a:lnTo>
                  <a:pt x="2118" y="185"/>
                </a:lnTo>
                <a:lnTo>
                  <a:pt x="2173" y="216"/>
                </a:lnTo>
                <a:lnTo>
                  <a:pt x="2226" y="249"/>
                </a:lnTo>
                <a:lnTo>
                  <a:pt x="2277" y="284"/>
                </a:lnTo>
                <a:lnTo>
                  <a:pt x="2325" y="321"/>
                </a:lnTo>
                <a:lnTo>
                  <a:pt x="2372" y="360"/>
                </a:lnTo>
                <a:lnTo>
                  <a:pt x="2415" y="401"/>
                </a:lnTo>
                <a:lnTo>
                  <a:pt x="2454" y="443"/>
                </a:lnTo>
                <a:lnTo>
                  <a:pt x="2493" y="487"/>
                </a:lnTo>
                <a:lnTo>
                  <a:pt x="2528" y="532"/>
                </a:lnTo>
                <a:lnTo>
                  <a:pt x="2559" y="579"/>
                </a:lnTo>
                <a:lnTo>
                  <a:pt x="2587" y="626"/>
                </a:lnTo>
                <a:lnTo>
                  <a:pt x="2612" y="674"/>
                </a:lnTo>
                <a:lnTo>
                  <a:pt x="2634" y="725"/>
                </a:lnTo>
                <a:lnTo>
                  <a:pt x="2654" y="774"/>
                </a:lnTo>
                <a:lnTo>
                  <a:pt x="2669" y="826"/>
                </a:lnTo>
                <a:lnTo>
                  <a:pt x="2681" y="877"/>
                </a:lnTo>
                <a:lnTo>
                  <a:pt x="2690" y="930"/>
                </a:lnTo>
                <a:lnTo>
                  <a:pt x="2695" y="983"/>
                </a:lnTo>
                <a:lnTo>
                  <a:pt x="2697" y="1034"/>
                </a:lnTo>
                <a:lnTo>
                  <a:pt x="3035" y="1034"/>
                </a:lnTo>
                <a:lnTo>
                  <a:pt x="2367" y="1548"/>
                </a:lnTo>
                <a:lnTo>
                  <a:pt x="1699" y="1035"/>
                </a:lnTo>
                <a:lnTo>
                  <a:pt x="2036" y="1035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8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211" name="CustomShape 1"/>
          <p:cNvSpPr/>
          <p:nvPr/>
        </p:nvSpPr>
        <p:spPr>
          <a:xfrm>
            <a:off x="1403640" y="2709000"/>
            <a:ext cx="6408000" cy="240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8000" b="1" strike="noStrike" spc="-1">
                <a:solidFill>
                  <a:srgbClr val="604A7B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 внимание!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 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2" name="Picture 2"/>
          <p:cNvPicPr/>
          <p:nvPr/>
        </p:nvPicPr>
        <p:blipFill>
          <a:blip r:embed="rId3"/>
          <a:stretch/>
        </p:blipFill>
        <p:spPr>
          <a:xfrm>
            <a:off x="1259640" y="908640"/>
            <a:ext cx="6621120" cy="1996560"/>
          </a:xfrm>
          <a:prstGeom prst="rect">
            <a:avLst/>
          </a:prstGeom>
          <a:ln>
            <a:noFill/>
          </a:ln>
        </p:spPr>
      </p:pic>
      <p:pic>
        <p:nvPicPr>
          <p:cNvPr id="213" name="Picture 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43160" y="3857760"/>
            <a:ext cx="2499480" cy="2499480"/>
          </a:xfrm>
          <a:prstGeom prst="rect">
            <a:avLst/>
          </a:prstGeom>
          <a:ln w="63360">
            <a:solidFill>
              <a:srgbClr val="7030A0"/>
            </a:solidFill>
            <a:rou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457200" y="5486400"/>
            <a:ext cx="8457480" cy="51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000" b="1" strike="noStrike" cap="all" spc="-1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457200" y="1196640"/>
            <a:ext cx="3007440" cy="453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000" b="0" i="1" strike="noStrike" spc="-1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«...С ним ничего не страшно, никакие испытания, его потерять – значит потерять всё; без него нет свободы, нет независимости, человек становится рабом окружающих людей и обстановки; оно – высшее и необходимое благо, а между тем удержать его так трудно!»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2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278960" y="609480"/>
            <a:ext cx="3932280" cy="4799880"/>
          </a:xfrm>
          <a:prstGeom prst="rect">
            <a:avLst/>
          </a:prstGeom>
          <a:ln>
            <a:noFill/>
          </a:ln>
        </p:spPr>
      </p:pic>
      <p:sp>
        <p:nvSpPr>
          <p:cNvPr id="163" name="CustomShape 3"/>
          <p:cNvSpPr/>
          <p:nvPr/>
        </p:nvSpPr>
        <p:spPr>
          <a:xfrm>
            <a:off x="106560" y="260640"/>
            <a:ext cx="378504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Здоровье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9640" y="1484640"/>
            <a:ext cx="2807640" cy="1767240"/>
          </a:xfrm>
          <a:prstGeom prst="rect">
            <a:avLst/>
          </a:prstGeom>
          <a:ln>
            <a:noFill/>
          </a:ln>
        </p:spPr>
      </p:pic>
      <p:pic>
        <p:nvPicPr>
          <p:cNvPr id="165" name="Picture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492000" y="1484640"/>
            <a:ext cx="2777760" cy="1799640"/>
          </a:xfrm>
          <a:prstGeom prst="rect">
            <a:avLst/>
          </a:prstGeom>
          <a:ln>
            <a:noFill/>
          </a:ln>
        </p:spPr>
      </p:pic>
      <p:pic>
        <p:nvPicPr>
          <p:cNvPr id="166" name="Picture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732360" y="1484640"/>
            <a:ext cx="1943640" cy="1790280"/>
          </a:xfrm>
          <a:prstGeom prst="rect">
            <a:avLst/>
          </a:prstGeom>
          <a:ln>
            <a:noFill/>
          </a:ln>
        </p:spPr>
      </p:pic>
      <p:sp>
        <p:nvSpPr>
          <p:cNvPr id="167" name="CustomShape 1"/>
          <p:cNvSpPr/>
          <p:nvPr/>
        </p:nvSpPr>
        <p:spPr>
          <a:xfrm>
            <a:off x="971640" y="116640"/>
            <a:ext cx="7200000" cy="115128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Век информационных технологий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683640" y="3717000"/>
            <a:ext cx="2735640" cy="19436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3"/>
          <p:cNvSpPr/>
          <p:nvPr/>
        </p:nvSpPr>
        <p:spPr>
          <a:xfrm>
            <a:off x="4788000" y="3717000"/>
            <a:ext cx="2735640" cy="19436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0" name="Picture 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7640" y="4005000"/>
            <a:ext cx="2477160" cy="1393200"/>
          </a:xfrm>
          <a:prstGeom prst="rect">
            <a:avLst/>
          </a:prstGeom>
          <a:ln>
            <a:noFill/>
          </a:ln>
        </p:spPr>
      </p:pic>
      <p:pic>
        <p:nvPicPr>
          <p:cNvPr id="171" name="Picture 8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860000" y="4005000"/>
            <a:ext cx="2591640" cy="1457280"/>
          </a:xfrm>
          <a:prstGeom prst="rect">
            <a:avLst/>
          </a:prstGeom>
          <a:ln>
            <a:noFill/>
          </a:ln>
        </p:spPr>
      </p:pic>
      <p:sp>
        <p:nvSpPr>
          <p:cNvPr id="172" name="CustomShape 4"/>
          <p:cNvSpPr/>
          <p:nvPr/>
        </p:nvSpPr>
        <p:spPr>
          <a:xfrm>
            <a:off x="971640" y="5733360"/>
            <a:ext cx="2159640" cy="7912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ПРОГУЛКА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5"/>
          <p:cNvSpPr/>
          <p:nvPr/>
        </p:nvSpPr>
        <p:spPr>
          <a:xfrm>
            <a:off x="5148000" y="5733360"/>
            <a:ext cx="2159640" cy="7912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Занятия по физической культуре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3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6"/>
          <p:cNvPicPr/>
          <p:nvPr/>
        </p:nvPicPr>
        <p:blipFill>
          <a:blip r:embed="rId3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2"/>
          <p:cNvPicPr/>
          <p:nvPr/>
        </p:nvPicPr>
        <p:blipFill>
          <a:blip r:embed="rId3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8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178" name="CustomShape 1"/>
          <p:cNvSpPr/>
          <p:nvPr/>
        </p:nvSpPr>
        <p:spPr>
          <a:xfrm>
            <a:off x="1403640" y="764640"/>
            <a:ext cx="6408000" cy="368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Актуальность проекта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Сегодня  перед педагогами образовательных учреждений поставлена задача подготовить совершенно новое поколение: активное, думающее, любознательное.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Использование инновационных  технологий открывает новые возможности воспитания и обучения дошкольников.          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Геокэшинг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– это новая игра, которой увлекаются во всем мире. Геокэшинг ("geocaching", от греч. "geo" - Земля, англ. "cache" - тайник)   это "поиск сокровищ" с применением достижений технического прогресса в области спутниковой навигации.</a:t>
            </a: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9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95640" y="3645000"/>
            <a:ext cx="2807640" cy="2807640"/>
          </a:xfrm>
          <a:prstGeom prst="rect">
            <a:avLst/>
          </a:prstGeom>
          <a:ln>
            <a:noFill/>
          </a:ln>
        </p:spPr>
      </p:pic>
      <p:pic>
        <p:nvPicPr>
          <p:cNvPr id="180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940360" y="4293000"/>
            <a:ext cx="1485360" cy="1856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8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182" name="CustomShape 1"/>
          <p:cNvSpPr/>
          <p:nvPr/>
        </p:nvSpPr>
        <p:spPr>
          <a:xfrm>
            <a:off x="1475640" y="836640"/>
            <a:ext cx="640800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Цель проекта по геокешингу: </a:t>
            </a:r>
            <a:r>
              <a:rPr lang="ru-RU" sz="18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создание условий для пропаганды здорового и безопасного образа жизни в детской среде через </a:t>
            </a:r>
            <a:r>
              <a:rPr lang="ru-RU" sz="1800" b="0" strike="noStrike" spc="-1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знакомство с игрой геокешинг.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1547640" y="764640"/>
            <a:ext cx="581364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1475640" y="1944000"/>
            <a:ext cx="6408000" cy="368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Задачи, решаемые при реализации игры геокэшинг: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Развитие активной жизненной позиции.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Формирование коммуникативных умений детей, культуры общения в жизненных ситуациях.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Формирование исследовательских умений воспитанников.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Стимулирование спортивной  деятельности команд.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Развитие таких качеств  как целеустремленность, концентрация внимания, логическое мышление.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Закрепление у детей умения ориентироваться на местности по карте – схеме, определять направление маршрута.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Развитие у детей интереса к самостоятельному решению познавательных, творческих задач.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5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530400" y="4077000"/>
            <a:ext cx="2612880" cy="2612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8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187" name="CustomShape 1"/>
          <p:cNvSpPr/>
          <p:nvPr/>
        </p:nvSpPr>
        <p:spPr>
          <a:xfrm>
            <a:off x="1403640" y="836640"/>
            <a:ext cx="6408000" cy="432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	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Использование геокэшинга в процессе обучения детей  породило направление “Образовательного геокэшинга”.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В ходе образовательного геокэшинга дети  исследуют территории, знакомятся с достопримечательностями, выполняют творческие задания.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Геокэшинг предполагает и поисковую и исследовательскую деятельность.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Участники проекта: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дети, воспитатели, родители.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Время реализации проекта: 4 месяца (май-    август 2019 г.)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8" name="Picture 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524720" y="4487760"/>
            <a:ext cx="1455120" cy="2369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590</Words>
  <Application>Microsoft Office PowerPoint</Application>
  <PresentationFormat>Экран (4:3)</PresentationFormat>
  <Paragraphs>112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Галя</dc:creator>
  <dc:description/>
  <cp:lastModifiedBy>татьяна</cp:lastModifiedBy>
  <cp:revision>81</cp:revision>
  <dcterms:created xsi:type="dcterms:W3CDTF">2014-12-08T18:32:59Z</dcterms:created>
  <dcterms:modified xsi:type="dcterms:W3CDTF">2020-07-07T10:46:06Z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</Properties>
</file>