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2" r:id="rId1"/>
  </p:sldMasterIdLst>
  <p:notesMasterIdLst>
    <p:notesMasterId r:id="rId2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7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3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0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4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8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10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11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  <p:sp>
        <p:nvSpPr>
          <p:cNvPr id="1048640" name="TextBox 19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1" name="TextBox 21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dirty="0"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  <p:sp>
        <p:nvSpPr>
          <p:cNvPr id="1048632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33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9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77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5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7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5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9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4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832B-3E1C-4A93-A798-845D2A56DD5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353C6D-59A5-4CB8-80FD-59938311B28C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ctrTitle"/>
          </p:nvPr>
        </p:nvSpPr>
        <p:spPr>
          <a:xfrm>
            <a:off x="182310" y="62684"/>
            <a:ext cx="9144000" cy="2387600"/>
          </a:xfrm>
        </p:spPr>
        <p:txBody>
          <a:bodyPr>
            <a:normAutofit/>
          </a:bodyPr>
          <a:p>
            <a:r>
              <a:rPr dirty="0" sz="2400" lang="ru-RU" smtClean="0"/>
              <a:t>Муниципальная Бюджетная Образовательная Организация </a:t>
            </a:r>
            <a:r>
              <a:rPr dirty="0" sz="2400" lang="en-US" smtClean="0"/>
              <a:t>“</a:t>
            </a:r>
            <a:r>
              <a:rPr dirty="0" sz="2400" lang="ru-RU" smtClean="0"/>
              <a:t>МБОУ СОШ№3 </a:t>
            </a:r>
            <a:r>
              <a:rPr dirty="0" sz="2400" lang="ru-RU" err="1" smtClean="0"/>
              <a:t>р.п</a:t>
            </a:r>
            <a:r>
              <a:rPr dirty="0" sz="2400" lang="ru-RU" smtClean="0"/>
              <a:t> </a:t>
            </a:r>
            <a:r>
              <a:rPr dirty="0" sz="2400" lang="ru-RU" err="1" smtClean="0"/>
              <a:t>Линёво</a:t>
            </a:r>
            <a:r>
              <a:rPr dirty="0" sz="2400" lang="ru-RU" smtClean="0"/>
              <a:t> </a:t>
            </a:r>
            <a:r>
              <a:rPr dirty="0" sz="2400" lang="ru-RU" err="1" smtClean="0"/>
              <a:t>Искитимского</a:t>
            </a:r>
            <a:r>
              <a:rPr dirty="0" sz="2400" lang="ru-RU" smtClean="0"/>
              <a:t> р-она</a:t>
            </a:r>
            <a:r>
              <a:rPr dirty="0" sz="2400" lang="en-US" smtClean="0"/>
              <a:t>,</a:t>
            </a:r>
            <a:r>
              <a:rPr dirty="0" sz="2400" lang="ru-RU" smtClean="0"/>
              <a:t> Новосибирской области</a:t>
            </a:r>
            <a:r>
              <a:rPr dirty="0" sz="2400" lang="en-US" smtClean="0"/>
              <a:t>”</a:t>
            </a:r>
            <a:endParaRPr dirty="0" sz="2400" lang="ru-RU"/>
          </a:p>
        </p:txBody>
      </p:sp>
      <p:sp>
        <p:nvSpPr>
          <p:cNvPr id="10486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06" y="2435330"/>
            <a:ext cx="9144000" cy="1655762"/>
          </a:xfrm>
        </p:spPr>
        <p:txBody>
          <a:bodyPr>
            <a:normAutofit/>
          </a:bodyPr>
          <a:p>
            <a:r>
              <a:rPr dirty="0" sz="3600" lang="ru-RU" smtClean="0"/>
              <a:t>Тема проекта: </a:t>
            </a:r>
            <a:r>
              <a:rPr dirty="0" sz="3600" lang="en-US" smtClean="0"/>
              <a:t>“</a:t>
            </a:r>
            <a:r>
              <a:rPr dirty="0" sz="3600" lang="ru-RU" smtClean="0"/>
              <a:t>Комплексный чертёж</a:t>
            </a:r>
            <a:r>
              <a:rPr dirty="0" sz="3600" lang="en-US" smtClean="0"/>
              <a:t>”</a:t>
            </a:r>
            <a:endParaRPr dirty="0" sz="3600" lang="ru-RU"/>
          </a:p>
        </p:txBody>
      </p:sp>
      <p:sp>
        <p:nvSpPr>
          <p:cNvPr id="1048617" name="TextBox 3"/>
          <p:cNvSpPr txBox="1"/>
          <p:nvPr/>
        </p:nvSpPr>
        <p:spPr>
          <a:xfrm>
            <a:off x="0" y="6463738"/>
            <a:ext cx="5402580" cy="358141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/>
              <a:t>Выполнил: Учащийся </a:t>
            </a:r>
            <a:r>
              <a:rPr dirty="0" lang="ru-RU" smtClean="0"/>
              <a:t>9а класса </a:t>
            </a:r>
            <a:r>
              <a:rPr dirty="0" lang="ru-RU" err="1" smtClean="0"/>
              <a:t>Комышев</a:t>
            </a:r>
            <a:r>
              <a:rPr dirty="0" lang="ru-RU" smtClean="0"/>
              <a:t> Семен</a:t>
            </a:r>
            <a:endParaRPr dirty="0"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>
          <a:xfrm>
            <a:off x="222191" y="341832"/>
            <a:ext cx="8296601" cy="810871"/>
          </a:xfrm>
        </p:spPr>
        <p:txBody>
          <a:bodyPr>
            <a:normAutofit/>
          </a:bodyPr>
          <a:p>
            <a:r>
              <a:rPr dirty="0" lang="ru-RU" smtClean="0"/>
              <a:t>Проблема</a:t>
            </a:r>
            <a:endParaRPr dirty="0" lang="ru-RU"/>
          </a:p>
        </p:txBody>
      </p:sp>
      <p:sp>
        <p:nvSpPr>
          <p:cNvPr id="1048619" name="Текст 2"/>
          <p:cNvSpPr>
            <a:spLocks noGrp="1"/>
          </p:cNvSpPr>
          <p:nvPr>
            <p:ph type="body" idx="1"/>
          </p:nvPr>
        </p:nvSpPr>
        <p:spPr>
          <a:xfrm>
            <a:off x="310557" y="1487339"/>
            <a:ext cx="9192366" cy="1500187"/>
          </a:xfrm>
        </p:spPr>
        <p:txBody>
          <a:bodyPr/>
          <a:p>
            <a:r>
              <a:rPr dirty="0" lang="ru-RU" smtClean="0"/>
              <a:t>Я собираюсь поступать в Технический Колледж. Поэтому решил восполнить знания в области </a:t>
            </a:r>
            <a:r>
              <a:rPr dirty="0" lang="en-US" smtClean="0"/>
              <a:t>“</a:t>
            </a:r>
            <a:r>
              <a:rPr dirty="0" lang="ru-RU" smtClean="0"/>
              <a:t>Комплексный чертёж</a:t>
            </a:r>
            <a:r>
              <a:rPr dirty="0" lang="en-US"/>
              <a:t> </a:t>
            </a:r>
            <a:r>
              <a:rPr dirty="0" lang="ru-RU" smtClean="0"/>
              <a:t>детали</a:t>
            </a:r>
            <a:r>
              <a:rPr dirty="0" lang="en-US" smtClean="0"/>
              <a:t>”</a:t>
            </a:r>
            <a:endParaRPr dirty="0"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>
          <a:xfrm>
            <a:off x="284229" y="495656"/>
            <a:ext cx="8596668" cy="544712"/>
          </a:xfrm>
        </p:spPr>
        <p:txBody>
          <a:bodyPr>
            <a:normAutofit fontScale="90000"/>
          </a:bodyPr>
          <a:p>
            <a:r>
              <a:rPr dirty="0" lang="ru-RU" smtClean="0"/>
              <a:t>Цель</a:t>
            </a:r>
            <a:endParaRPr dirty="0" lang="ru-RU"/>
          </a:p>
        </p:txBody>
      </p:sp>
      <p:sp>
        <p:nvSpPr>
          <p:cNvPr id="1048621" name="Текст 2"/>
          <p:cNvSpPr>
            <a:spLocks noGrp="1"/>
          </p:cNvSpPr>
          <p:nvPr>
            <p:ph type="body" idx="1"/>
          </p:nvPr>
        </p:nvSpPr>
        <p:spPr>
          <a:xfrm>
            <a:off x="173133" y="1228772"/>
            <a:ext cx="8596668" cy="860400"/>
          </a:xfrm>
        </p:spPr>
        <p:txBody>
          <a:bodyPr/>
          <a:p>
            <a:r>
              <a:rPr dirty="0" lang="ru-RU" smtClean="0"/>
              <a:t>Выполнить комплексный чертёж детали</a:t>
            </a:r>
            <a:r>
              <a:rPr dirty="0" lang="en-US" smtClean="0"/>
              <a:t>,</a:t>
            </a:r>
            <a:r>
              <a:rPr dirty="0" lang="ru-RU"/>
              <a:t> </a:t>
            </a:r>
            <a:r>
              <a:rPr dirty="0" lang="ru-RU" smtClean="0"/>
              <a:t>размерами 1к1</a:t>
            </a:r>
            <a:endParaRPr dirty="0"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173133" y="358923"/>
            <a:ext cx="8596668" cy="630566"/>
          </a:xfrm>
        </p:spPr>
        <p:txBody>
          <a:bodyPr>
            <a:normAutofit fontScale="90000"/>
          </a:bodyPr>
          <a:p>
            <a:r>
              <a:rPr dirty="0" lang="ru-RU" smtClean="0"/>
              <a:t>Задачи</a:t>
            </a:r>
            <a:endParaRPr dirty="0" lang="ru-RU"/>
          </a:p>
        </p:txBody>
      </p:sp>
      <p:sp>
        <p:nvSpPr>
          <p:cNvPr id="1048601" name="Текст 2"/>
          <p:cNvSpPr>
            <a:spLocks noGrp="1"/>
          </p:cNvSpPr>
          <p:nvPr>
            <p:ph type="body" idx="1"/>
          </p:nvPr>
        </p:nvSpPr>
        <p:spPr>
          <a:xfrm>
            <a:off x="173133" y="1177497"/>
            <a:ext cx="8596668" cy="1454608"/>
          </a:xfrm>
        </p:spPr>
        <p:txBody>
          <a:bodyPr>
            <a:normAutofit fontScale="95000" lnSpcReduction="20000"/>
          </a:bodyPr>
          <a:p>
            <a:pPr indent="-457200" marL="457200">
              <a:buAutoNum type="arabicPeriod"/>
            </a:pPr>
            <a:r>
              <a:rPr dirty="0" lang="ru-RU" smtClean="0"/>
              <a:t>Оформить формат чертежа</a:t>
            </a:r>
          </a:p>
          <a:p>
            <a:pPr indent="-457200" marL="457200">
              <a:buAutoNum type="arabicPeriod"/>
            </a:pPr>
            <a:r>
              <a:rPr dirty="0" lang="ru-RU" smtClean="0"/>
              <a:t>Выполнить нужное количество проекций детали</a:t>
            </a:r>
          </a:p>
          <a:p>
            <a:pPr indent="-457200" marL="457200">
              <a:buAutoNum type="arabicPeriod"/>
            </a:pPr>
            <a:r>
              <a:rPr dirty="0" lang="ru-RU" smtClean="0"/>
              <a:t>Выполнить наглядное изображение детали в изометрии</a:t>
            </a:r>
          </a:p>
          <a:p>
            <a:pPr indent="-457200" marL="457200">
              <a:buAutoNum type="arabicPeriod"/>
            </a:pPr>
            <a:r>
              <a:rPr dirty="0" lang="ru-RU" smtClean="0"/>
              <a:t>Создать презентацию для защиты проекта</a:t>
            </a:r>
          </a:p>
          <a:p>
            <a:pPr indent="-457200" marL="457200">
              <a:buAutoNum type="arabicPeriod"/>
            </a:pPr>
            <a:endParaRPr dirty="0"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1"/>
          <p:cNvSpPr txBox="1"/>
          <p:nvPr/>
        </p:nvSpPr>
        <p:spPr>
          <a:xfrm>
            <a:off x="982766" y="692209"/>
            <a:ext cx="489428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/>
              <a:t>Оформление чертежа с основной надписью</a:t>
            </a:r>
            <a:endParaRPr dirty="0" lang="ru-RU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60560" y="1570651"/>
            <a:ext cx="8444091" cy="485706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1"/>
          <p:cNvSpPr txBox="1"/>
          <p:nvPr/>
        </p:nvSpPr>
        <p:spPr>
          <a:xfrm>
            <a:off x="324740" y="256373"/>
            <a:ext cx="2887980" cy="358141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ru-RU" smtClean="0"/>
              <a:t>Чертёж проекции детали</a:t>
            </a:r>
            <a:endParaRPr dirty="0" lang="ru-RU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>
            <a:off x="2199802" y="250985"/>
            <a:ext cx="4934534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"/>
          <p:cNvSpPr txBox="1"/>
          <p:nvPr/>
        </p:nvSpPr>
        <p:spPr>
          <a:xfrm>
            <a:off x="384560" y="649480"/>
            <a:ext cx="9320157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 smtClean="0"/>
              <a:t>Вывод</a:t>
            </a:r>
            <a:r>
              <a:rPr dirty="0" lang="ru-RU" smtClean="0"/>
              <a:t>: Я понял, как изображать деталь в изометрии на бумаге, теперь в случае срочной необходимости я смогу сделать комплексный чертеж в изометрии какого</a:t>
            </a:r>
            <a:r>
              <a:rPr dirty="0" lang="ru-RU" smtClean="0"/>
              <a:t>-либо предмета</a:t>
            </a:r>
            <a:r>
              <a:rPr dirty="0" lang="ru-RU" smtClean="0"/>
              <a:t> на бумаге…</a:t>
            </a:r>
            <a:endParaRPr dirty="0"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lastClr="000000" val="windowText"/>
      </a:dk1>
      <a:lt1>
        <a:sysClr lastClr="FFFFFF" val="window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SPecialiST RePack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Муниципальная Бюджетная Образовательная Организация “МБОУ СОШ№3 р.п Линёво Искитимского р-она, Новосибирской области”</dc:title>
  <dc:creator>1</dc:creator>
  <cp:lastModifiedBy>Admin</cp:lastModifiedBy>
  <dcterms:created xsi:type="dcterms:W3CDTF">2023-09-26T13:09:27Z</dcterms:created>
  <dcterms:modified xsi:type="dcterms:W3CDTF">2023-10-18T06:32:29Z</dcterms:modified>
</cp:coreProperties>
</file>