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15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20FE-40E2-4B2D-92F3-0A306219ABA0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2E2A44-1B51-4C14-9195-CF77890D17C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20FE-40E2-4B2D-92F3-0A306219ABA0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2A44-1B51-4C14-9195-CF77890D17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20FE-40E2-4B2D-92F3-0A306219ABA0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2E2A44-1B51-4C14-9195-CF77890D17C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20FE-40E2-4B2D-92F3-0A306219ABA0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2E2A44-1B51-4C14-9195-CF77890D17C7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20FE-40E2-4B2D-92F3-0A306219ABA0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2E2A44-1B51-4C14-9195-CF77890D17C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20FE-40E2-4B2D-92F3-0A306219ABA0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2E2A44-1B51-4C14-9195-CF77890D17C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20FE-40E2-4B2D-92F3-0A306219ABA0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2E2A44-1B51-4C14-9195-CF77890D17C7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20FE-40E2-4B2D-92F3-0A306219ABA0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2E2A44-1B51-4C14-9195-CF77890D17C7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20FE-40E2-4B2D-92F3-0A306219ABA0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2E2A44-1B51-4C14-9195-CF77890D17C7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20FE-40E2-4B2D-92F3-0A306219ABA0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2E2A44-1B51-4C14-9195-CF77890D17C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920FE-40E2-4B2D-92F3-0A306219ABA0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2E2A44-1B51-4C14-9195-CF77890D17C7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F87920FE-40E2-4B2D-92F3-0A306219ABA0}" type="datetimeFigureOut">
              <a:rPr lang="ru-RU" smtClean="0"/>
              <a:t>15.10.2023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4F2E2A44-1B51-4C14-9195-CF77890D17C7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31122"/>
            <a:ext cx="8551912" cy="2736304"/>
          </a:xfrm>
        </p:spPr>
        <p:txBody>
          <a:bodyPr>
            <a:noAutofit/>
          </a:bodyPr>
          <a:lstStyle/>
          <a:p>
            <a:r>
              <a:rPr lang="ru-RU" sz="2800" dirty="0" smtClean="0"/>
              <a:t>Муниципальная бюджетная образовательная организация «МБОУ СОШ №3 р. п. Линево» </a:t>
            </a:r>
            <a:r>
              <a:rPr lang="ru-RU" sz="2800" dirty="0" err="1" smtClean="0"/>
              <a:t>Искитимского</a:t>
            </a:r>
            <a:r>
              <a:rPr lang="ru-RU" sz="2800" dirty="0" smtClean="0"/>
              <a:t> р-она, Новосибирской области.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51720" y="3429000"/>
            <a:ext cx="5956176" cy="685800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Тема:</a:t>
            </a:r>
            <a:r>
              <a:rPr lang="ru-RU" sz="2400" dirty="0" smtClean="0"/>
              <a:t> Комплексный чертёж детали.</a:t>
            </a:r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139952" y="4941168"/>
            <a:ext cx="6143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Выполнила  ученица  9Б класса </a:t>
            </a:r>
          </a:p>
          <a:p>
            <a:r>
              <a:rPr lang="ru-RU" dirty="0" smtClean="0"/>
              <a:t>Наумова Ульяна.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6688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1" y="908720"/>
            <a:ext cx="903649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Вывод: </a:t>
            </a:r>
            <a:r>
              <a:rPr lang="ru-RU" sz="3600" dirty="0" smtClean="0"/>
              <a:t>В ходе работы я научилась выполнять комплексный чертёж детали и выполнять отмывку природными материалами.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539631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196752"/>
            <a:ext cx="92629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Цель:</a:t>
            </a:r>
            <a:r>
              <a:rPr lang="ru-RU" sz="2800" dirty="0" smtClean="0"/>
              <a:t> Выполнить комплексный чертёж  деревянной модели  в  масштабе  1:1. </a:t>
            </a:r>
            <a:endParaRPr lang="ru-RU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395536" y="2852936"/>
            <a:ext cx="7832593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Задачи: 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Оформить  поле  чертежа .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Выполнить   проекции   детали. 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Выполнить  наглядное  изображение  модели.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Выполнить  отмывку  </a:t>
            </a:r>
            <a:r>
              <a:rPr lang="ru-RU" sz="2400" dirty="0" err="1" smtClean="0"/>
              <a:t>кофем</a:t>
            </a:r>
            <a:r>
              <a:rPr lang="ru-RU" sz="2400" dirty="0" smtClean="0"/>
              <a:t>  путём </a:t>
            </a:r>
            <a:r>
              <a:rPr lang="ru-RU" sz="2400" dirty="0" err="1" smtClean="0"/>
              <a:t>лиссирования</a:t>
            </a:r>
            <a:r>
              <a:rPr lang="ru-RU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1586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412776"/>
            <a:ext cx="9666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Проблема:</a:t>
            </a:r>
            <a:r>
              <a:rPr lang="ru-RU" sz="3200" dirty="0" smtClean="0"/>
              <a:t> Поступление  в учебное заведение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92965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6706" y="793195"/>
            <a:ext cx="5787055" cy="3283877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Деталь №6 (дерево)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3555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04664"/>
            <a:ext cx="6413163" cy="3938736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dirty="0" smtClean="0"/>
              <a:t>Фото формата с основной надписью и шрифтом.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512741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Наглядное изображение (изометрия).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905235" y="-48698"/>
            <a:ext cx="3755708" cy="4454623"/>
          </a:xfrm>
        </p:spPr>
      </p:pic>
    </p:spTree>
    <p:extLst>
      <p:ext uri="{BB962C8B-B14F-4D97-AF65-F5344CB8AC3E}">
        <p14:creationId xmlns:p14="http://schemas.microsoft.com/office/powerpoint/2010/main" val="1575265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85066" y="-388720"/>
            <a:ext cx="3672408" cy="5403195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Отмывка природными материалами.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60280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01961" y="-577625"/>
            <a:ext cx="3786190" cy="5750768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Проекцирование</a:t>
            </a:r>
            <a:r>
              <a:rPr lang="ru-RU" dirty="0" smtClean="0"/>
              <a:t> детали на 3 плоскости.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8817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586331" y="-561995"/>
            <a:ext cx="3884521" cy="5961855"/>
          </a:xfrm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Комплексный чертёж детали.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65600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51</TotalTime>
  <Words>123</Words>
  <Application>Microsoft Office PowerPoint</Application>
  <PresentationFormat>Экран (4:3)</PresentationFormat>
  <Paragraphs>18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Базовая</vt:lpstr>
      <vt:lpstr>Муниципальная бюджетная образовательная организация «МБОУ СОШ №3 р. п. Линево» Искитимского р-она, Новосибирской области.</vt:lpstr>
      <vt:lpstr>Презентация PowerPoint</vt:lpstr>
      <vt:lpstr>Презентация PowerPoint</vt:lpstr>
      <vt:lpstr>Деталь №6 (дерево)</vt:lpstr>
      <vt:lpstr>Фото формата с основной надписью и шрифтом.</vt:lpstr>
      <vt:lpstr>Наглядное изображение (изометрия).</vt:lpstr>
      <vt:lpstr>Отмывка природными материалами.</vt:lpstr>
      <vt:lpstr>Проекцирование детали на 3 плоскости.</vt:lpstr>
      <vt:lpstr>Комплексный чертёж детали.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Муниципальная бюджетная образовательная организация «МБОУ СОШ №3 р. п. Линево» Искитимского р-она, Новосибирской области.</dc:title>
  <dc:creator>user</dc:creator>
  <cp:lastModifiedBy>user</cp:lastModifiedBy>
  <cp:revision>5</cp:revision>
  <dcterms:created xsi:type="dcterms:W3CDTF">2023-10-15T07:06:37Z</dcterms:created>
  <dcterms:modified xsi:type="dcterms:W3CDTF">2023-10-15T07:57:54Z</dcterms:modified>
</cp:coreProperties>
</file>