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04B747F-1100-4B5D-A25A-8041A84E04D2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1C1DC5F-4220-4425-9462-1C22543F32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747F-1100-4B5D-A25A-8041A84E04D2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DC5F-4220-4425-9462-1C22543F32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747F-1100-4B5D-A25A-8041A84E04D2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DC5F-4220-4425-9462-1C22543F32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747F-1100-4B5D-A25A-8041A84E04D2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DC5F-4220-4425-9462-1C22543F32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747F-1100-4B5D-A25A-8041A84E04D2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DC5F-4220-4425-9462-1C22543F32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747F-1100-4B5D-A25A-8041A84E04D2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DC5F-4220-4425-9462-1C22543F32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4B747F-1100-4B5D-A25A-8041A84E04D2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1C1DC5F-4220-4425-9462-1C22543F327E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04B747F-1100-4B5D-A25A-8041A84E04D2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1C1DC5F-4220-4425-9462-1C22543F32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747F-1100-4B5D-A25A-8041A84E04D2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DC5F-4220-4425-9462-1C22543F32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747F-1100-4B5D-A25A-8041A84E04D2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DC5F-4220-4425-9462-1C22543F32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747F-1100-4B5D-A25A-8041A84E04D2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DC5F-4220-4425-9462-1C22543F32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04B747F-1100-4B5D-A25A-8041A84E04D2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1C1DC5F-4220-4425-9462-1C22543F32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76673"/>
            <a:ext cx="8458200" cy="122413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Муниципальная бюджетная образовательная организация «МБОУ СОШ №3 </a:t>
            </a:r>
            <a:r>
              <a:rPr lang="ru-RU" sz="2000" dirty="0" err="1" smtClean="0"/>
              <a:t>р.п</a:t>
            </a:r>
            <a:r>
              <a:rPr lang="ru-RU" sz="2000" dirty="0" smtClean="0"/>
              <a:t>. Линево» </a:t>
            </a:r>
            <a:r>
              <a:rPr lang="ru-RU" sz="2000" dirty="0" err="1" smtClean="0"/>
              <a:t>Искитимского</a:t>
            </a:r>
            <a:r>
              <a:rPr lang="ru-RU" sz="2000" dirty="0" smtClean="0"/>
              <a:t> р-она, Новосибирской области.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Тема проекта: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«Комплексный чертёж детали»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532937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ученица 9Б класса</a:t>
            </a:r>
          </a:p>
          <a:p>
            <a:r>
              <a:rPr lang="ru-RU" dirty="0" err="1" smtClean="0"/>
              <a:t>Протосевич</a:t>
            </a:r>
            <a:r>
              <a:rPr lang="ru-RU" dirty="0" smtClean="0"/>
              <a:t> Ангелина</a:t>
            </a:r>
          </a:p>
        </p:txBody>
      </p:sp>
    </p:spTree>
    <p:extLst>
      <p:ext uri="{BB962C8B-B14F-4D97-AF65-F5344CB8AC3E}">
        <p14:creationId xmlns:p14="http://schemas.microsoft.com/office/powerpoint/2010/main" val="3731308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628800"/>
            <a:ext cx="8676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Вывод</a:t>
            </a:r>
            <a:r>
              <a:rPr lang="ru-RU" sz="2800" dirty="0" smtClean="0"/>
              <a:t>: В ходе работы я повторила выполнение комплексного чертежа деревянной детали.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5612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340768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Проблема</a:t>
            </a:r>
            <a:r>
              <a:rPr lang="ru-RU" sz="3200" dirty="0" smtClean="0"/>
              <a:t>: Поступление в учебное заведение.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5685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34076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Цель: </a:t>
            </a:r>
            <a:r>
              <a:rPr lang="ru-RU" sz="2400" dirty="0" smtClean="0"/>
              <a:t>Выполнить комплексный чертёж деревянной модели детали в масштабе 1:1.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56490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Задачи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026569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Оформить поле чертежа.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Выполнить проекции детали.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Выполнить наглядное изображение детали.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Выполнить отмывку кофе </a:t>
            </a:r>
            <a:r>
              <a:rPr lang="ru-RU" sz="2000" smtClean="0"/>
              <a:t>путём </a:t>
            </a:r>
            <a:r>
              <a:rPr lang="ru-RU" sz="2000" smtClean="0"/>
              <a:t>лиссирования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74738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Деталь №2 (дерево).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060848"/>
            <a:ext cx="4752528" cy="4468366"/>
          </a:xfrm>
        </p:spPr>
      </p:pic>
    </p:spTree>
    <p:extLst>
      <p:ext uri="{BB962C8B-B14F-4D97-AF65-F5344CB8AC3E}">
        <p14:creationId xmlns:p14="http://schemas.microsoft.com/office/powerpoint/2010/main" val="301447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Фото формата с основной надписью и шрифтом.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61" y="2249488"/>
            <a:ext cx="5743277" cy="4324350"/>
          </a:xfrm>
        </p:spPr>
      </p:pic>
    </p:spTree>
    <p:extLst>
      <p:ext uri="{BB962C8B-B14F-4D97-AF65-F5344CB8AC3E}">
        <p14:creationId xmlns:p14="http://schemas.microsoft.com/office/powerpoint/2010/main" val="2832905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Наглядное изображение детали (изометрия).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75593" y="2224259"/>
            <a:ext cx="4793014" cy="3816424"/>
          </a:xfrm>
        </p:spPr>
      </p:pic>
    </p:spTree>
    <p:extLst>
      <p:ext uri="{BB962C8B-B14F-4D97-AF65-F5344CB8AC3E}">
        <p14:creationId xmlns:p14="http://schemas.microsoft.com/office/powerpoint/2010/main" val="1312444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</a:t>
            </a:r>
            <a:r>
              <a:rPr lang="ru-RU" dirty="0" smtClean="0"/>
              <a:t>тмывка природными материалами.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61" y="2249488"/>
            <a:ext cx="5743277" cy="4324350"/>
          </a:xfrm>
        </p:spPr>
      </p:pic>
    </p:spTree>
    <p:extLst>
      <p:ext uri="{BB962C8B-B14F-4D97-AF65-F5344CB8AC3E}">
        <p14:creationId xmlns:p14="http://schemas.microsoft.com/office/powerpoint/2010/main" val="1527336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8686800" cy="1589112"/>
          </a:xfrm>
        </p:spPr>
        <p:txBody>
          <a:bodyPr>
            <a:normAutofit/>
          </a:bodyPr>
          <a:lstStyle/>
          <a:p>
            <a:r>
              <a:rPr lang="ru-RU" dirty="0" smtClean="0"/>
              <a:t>Проецирование детали на 3 плоскости.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61" y="2249488"/>
            <a:ext cx="5743277" cy="4324350"/>
          </a:xfrm>
        </p:spPr>
      </p:pic>
    </p:spTree>
    <p:extLst>
      <p:ext uri="{BB962C8B-B14F-4D97-AF65-F5344CB8AC3E}">
        <p14:creationId xmlns:p14="http://schemas.microsoft.com/office/powerpoint/2010/main" val="4012684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Комплексный чертёж детали.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1258" y="1505286"/>
            <a:ext cx="4264093" cy="5663249"/>
          </a:xfrm>
        </p:spPr>
      </p:pic>
    </p:spTree>
    <p:extLst>
      <p:ext uri="{BB962C8B-B14F-4D97-AF65-F5344CB8AC3E}">
        <p14:creationId xmlns:p14="http://schemas.microsoft.com/office/powerpoint/2010/main" val="2166831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2902</TotalTime>
  <Words>120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Georgia</vt:lpstr>
      <vt:lpstr>Trebuchet MS</vt:lpstr>
      <vt:lpstr>Wingdings 2</vt:lpstr>
      <vt:lpstr>Городская</vt:lpstr>
      <vt:lpstr>Муниципальная бюджетная образовательная организация «МБОУ СОШ №3 р.п. Линево» Искитимского р-она, Новосибирской области.</vt:lpstr>
      <vt:lpstr>Презентация PowerPoint</vt:lpstr>
      <vt:lpstr>Презентация PowerPoint</vt:lpstr>
      <vt:lpstr>Деталь №2 (дерево).</vt:lpstr>
      <vt:lpstr>Фото формата с основной надписью и шрифтом.</vt:lpstr>
      <vt:lpstr>Наглядное изображение детали (изометрия).</vt:lpstr>
      <vt:lpstr>Отмывка природными материалами.</vt:lpstr>
      <vt:lpstr>Проецирование детали на 3 плоскости.</vt:lpstr>
      <vt:lpstr>Комплексный чертёж детали.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Windows User</cp:lastModifiedBy>
  <cp:revision>30</cp:revision>
  <dcterms:created xsi:type="dcterms:W3CDTF">2023-09-08T09:08:21Z</dcterms:created>
  <dcterms:modified xsi:type="dcterms:W3CDTF">2023-10-11T01:10:46Z</dcterms:modified>
</cp:coreProperties>
</file>