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243408"/>
            <a:ext cx="8229600" cy="26642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Муниципальная бюджетная образовательная организация </a:t>
            </a:r>
            <a:r>
              <a:rPr lang="en-US" sz="3600" dirty="0" smtClean="0"/>
              <a:t>“</a:t>
            </a:r>
            <a:r>
              <a:rPr lang="ru-RU" sz="3600" dirty="0" smtClean="0"/>
              <a:t>МБОУ СОШ №3 </a:t>
            </a:r>
            <a:r>
              <a:rPr lang="ru-RU" sz="3600" dirty="0" err="1" smtClean="0"/>
              <a:t>р.п</a:t>
            </a:r>
            <a:r>
              <a:rPr lang="ru-RU" sz="3600" dirty="0" smtClean="0"/>
              <a:t>. </a:t>
            </a:r>
            <a:r>
              <a:rPr lang="ru-RU" sz="3600" dirty="0" err="1" smtClean="0"/>
              <a:t>Линёво</a:t>
            </a:r>
            <a:r>
              <a:rPr lang="en-US" sz="3600" dirty="0" smtClean="0"/>
              <a:t>”</a:t>
            </a:r>
            <a:r>
              <a:rPr lang="ru-RU" sz="3600" dirty="0" smtClean="0"/>
              <a:t> </a:t>
            </a:r>
            <a:r>
              <a:rPr lang="ru-RU" sz="3600" dirty="0" err="1" smtClean="0"/>
              <a:t>Искитимского</a:t>
            </a:r>
            <a:r>
              <a:rPr lang="ru-RU" sz="3600" dirty="0" smtClean="0"/>
              <a:t> района Новосибирской области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921968"/>
          </a:xfrm>
        </p:spPr>
        <p:txBody>
          <a:bodyPr>
            <a:normAutofit/>
          </a:bodyPr>
          <a:lstStyle/>
          <a:p>
            <a:r>
              <a:rPr lang="ru-RU" dirty="0" smtClean="0"/>
              <a:t>Тема проекта </a:t>
            </a:r>
            <a:r>
              <a:rPr lang="en-US" dirty="0" smtClean="0"/>
              <a:t>: “</a:t>
            </a:r>
            <a:r>
              <a:rPr lang="ru-RU" dirty="0" smtClean="0"/>
              <a:t>Моделирование моделей деталей в</a:t>
            </a:r>
            <a:r>
              <a:rPr lang="en-US" dirty="0" smtClean="0"/>
              <a:t> </a:t>
            </a:r>
            <a:r>
              <a:rPr lang="ru-RU" dirty="0" smtClean="0"/>
              <a:t>программе </a:t>
            </a:r>
            <a:r>
              <a:rPr lang="en-US" dirty="0" smtClean="0"/>
              <a:t>Blender”</a:t>
            </a:r>
          </a:p>
          <a:p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Выполнил</a:t>
            </a:r>
            <a:r>
              <a:rPr lang="en-US" sz="2400" dirty="0" smtClean="0"/>
              <a:t>: </a:t>
            </a:r>
            <a:r>
              <a:rPr lang="ru-RU" sz="2400" dirty="0" smtClean="0"/>
              <a:t>Бланк Артем 9</a:t>
            </a:r>
            <a:r>
              <a:rPr lang="en-US" sz="2400" dirty="0" smtClean="0"/>
              <a:t>”</a:t>
            </a:r>
            <a:r>
              <a:rPr lang="ru-RU" sz="2400" dirty="0" smtClean="0"/>
              <a:t>А</a:t>
            </a:r>
            <a:r>
              <a:rPr lang="en-US" sz="2400" dirty="0" smtClean="0"/>
              <a:t>”</a:t>
            </a:r>
            <a:endParaRPr lang="ru-RU" sz="2400" dirty="0" smtClean="0"/>
          </a:p>
          <a:p>
            <a:r>
              <a:rPr lang="ru-RU" sz="1800" dirty="0" smtClean="0"/>
              <a:t>2023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274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258697" cy="47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Повторив материал по выполнению моделей в программе </a:t>
            </a:r>
            <a:r>
              <a:rPr lang="en-US" dirty="0" smtClean="0"/>
              <a:t>“Blender”</a:t>
            </a:r>
            <a:r>
              <a:rPr lang="ru-RU" dirty="0" smtClean="0"/>
              <a:t>,  я создал поэтапное построение трёхмерных моделей для демонстрации перед учащимися </a:t>
            </a:r>
          </a:p>
          <a:p>
            <a:r>
              <a:rPr lang="ru-RU" dirty="0" smtClean="0"/>
              <a:t>Проделав подобную работу, я еще раз закрепил практические знания по моделированию сложных форм деталей.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Поступление в колледж с техническим уклоном. </a:t>
            </a:r>
            <a:endParaRPr lang="ru-RU" dirty="0"/>
          </a:p>
          <a:p>
            <a:r>
              <a:rPr lang="ru-RU" dirty="0" smtClean="0"/>
              <a:t>Повтор</a:t>
            </a:r>
            <a:r>
              <a:rPr lang="ru-RU" dirty="0" smtClean="0"/>
              <a:t>ение</a:t>
            </a:r>
            <a:r>
              <a:rPr lang="ru-RU" dirty="0" smtClean="0"/>
              <a:t> </a:t>
            </a:r>
            <a:r>
              <a:rPr lang="ru-RU" dirty="0" smtClean="0"/>
              <a:t>материала по предмету </a:t>
            </a:r>
            <a:r>
              <a:rPr lang="en-US" dirty="0" smtClean="0"/>
              <a:t>“</a:t>
            </a:r>
            <a:r>
              <a:rPr lang="ru-RU" dirty="0" smtClean="0"/>
              <a:t>Черчение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0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/>
              <a:t>С</a:t>
            </a:r>
            <a:r>
              <a:rPr lang="ru-RU" dirty="0" smtClean="0"/>
              <a:t>оздать ряд электронных моделей для демонстрации перед учащимися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6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работу в программах САПР</a:t>
            </a:r>
          </a:p>
          <a:p>
            <a:r>
              <a:rPr lang="ru-RU" dirty="0" smtClean="0"/>
              <a:t>Смоделировать ряд моделей в масштабе 1</a:t>
            </a:r>
            <a:r>
              <a:rPr lang="en-US" dirty="0" smtClean="0"/>
              <a:t>:1 </a:t>
            </a:r>
            <a:r>
              <a:rPr lang="ru-RU" dirty="0" smtClean="0"/>
              <a:t>разной конфигурации</a:t>
            </a:r>
          </a:p>
          <a:p>
            <a:r>
              <a:rPr lang="ru-RU" dirty="0" smtClean="0"/>
              <a:t>Оформить презентацию</a:t>
            </a:r>
          </a:p>
          <a:p>
            <a:r>
              <a:rPr lang="ru-RU" dirty="0" smtClean="0"/>
              <a:t>Добиться результата через сайт </a:t>
            </a:r>
            <a:r>
              <a:rPr lang="en-US" dirty="0" smtClean="0"/>
              <a:t>“</a:t>
            </a:r>
            <a:r>
              <a:rPr lang="ru-RU" dirty="0" smtClean="0"/>
              <a:t>Гениальные дети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33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1</a:t>
            </a:r>
            <a:endParaRPr lang="ru-RU" dirty="0"/>
          </a:p>
        </p:txBody>
      </p:sp>
      <p:pic>
        <p:nvPicPr>
          <p:cNvPr id="8" name="Рисунок 7" descr="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b="32104"/>
          <a:stretch/>
        </p:blipFill>
        <p:spPr>
          <a:xfrm>
            <a:off x="252412" y="1700487"/>
            <a:ext cx="4033838" cy="2155470"/>
          </a:xfrm>
          <a:prstGeom prst="rect">
            <a:avLst/>
          </a:prstGeom>
        </p:spPr>
      </p:pic>
      <p:pic>
        <p:nvPicPr>
          <p:cNvPr id="9" name="Рисунок 8" descr="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1700487"/>
            <a:ext cx="4033838" cy="2143125"/>
          </a:xfrm>
          <a:prstGeom prst="rect">
            <a:avLst/>
          </a:prstGeom>
        </p:spPr>
      </p:pic>
      <p:pic>
        <p:nvPicPr>
          <p:cNvPr id="10" name="Рисунок 9" descr="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4015062"/>
            <a:ext cx="4033838" cy="2143125"/>
          </a:xfrm>
          <a:prstGeom prst="rect">
            <a:avLst/>
          </a:prstGeom>
        </p:spPr>
      </p:pic>
      <p:pic>
        <p:nvPicPr>
          <p:cNvPr id="11" name="Рисунок 10" descr="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4015062"/>
            <a:ext cx="403383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1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6" y="1646238"/>
            <a:ext cx="7630307" cy="4525962"/>
          </a:xfrm>
        </p:spPr>
      </p:pic>
    </p:spTree>
    <p:extLst>
      <p:ext uri="{BB962C8B-B14F-4D97-AF65-F5344CB8AC3E}">
        <p14:creationId xmlns:p14="http://schemas.microsoft.com/office/powerpoint/2010/main" val="6806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2</a:t>
            </a:r>
            <a:endParaRPr lang="ru-RU" dirty="0"/>
          </a:p>
        </p:txBody>
      </p:sp>
      <p:pic>
        <p:nvPicPr>
          <p:cNvPr id="4" name="Рисунок 3" descr="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1" t="26584" r="3301" b="19657"/>
          <a:stretch/>
        </p:blipFill>
        <p:spPr>
          <a:xfrm>
            <a:off x="149462" y="1700808"/>
            <a:ext cx="4169792" cy="2143125"/>
          </a:xfrm>
          <a:prstGeom prst="rect">
            <a:avLst/>
          </a:prstGeom>
        </p:spPr>
      </p:pic>
      <p:pic>
        <p:nvPicPr>
          <p:cNvPr id="5" name="Рисунок 4" descr="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66" y="1700808"/>
            <a:ext cx="4033838" cy="2143125"/>
          </a:xfrm>
          <a:prstGeom prst="rect">
            <a:avLst/>
          </a:prstGeom>
        </p:spPr>
      </p:pic>
      <p:pic>
        <p:nvPicPr>
          <p:cNvPr id="6" name="Рисунок 5" descr="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" y="4015383"/>
            <a:ext cx="4033838" cy="2143125"/>
          </a:xfrm>
          <a:prstGeom prst="rect">
            <a:avLst/>
          </a:prstGeom>
        </p:spPr>
      </p:pic>
      <p:pic>
        <p:nvPicPr>
          <p:cNvPr id="7" name="Рисунок 6" descr="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66" y="4015383"/>
            <a:ext cx="403383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773238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8618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3</a:t>
            </a:r>
            <a:endParaRPr lang="ru-RU" dirty="0"/>
          </a:p>
        </p:txBody>
      </p:sp>
      <p:pic>
        <p:nvPicPr>
          <p:cNvPr id="4" name="Рисунок 3" descr="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r="10401" b="15959"/>
          <a:stretch/>
        </p:blipFill>
        <p:spPr>
          <a:xfrm>
            <a:off x="973694" y="1673075"/>
            <a:ext cx="2755281" cy="2196805"/>
          </a:xfrm>
          <a:prstGeom prst="rect">
            <a:avLst/>
          </a:prstGeom>
        </p:spPr>
      </p:pic>
      <p:pic>
        <p:nvPicPr>
          <p:cNvPr id="5" name="Рисунок 4" descr="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6" y="1699916"/>
            <a:ext cx="4033838" cy="2143125"/>
          </a:xfrm>
          <a:prstGeom prst="rect">
            <a:avLst/>
          </a:prstGeom>
        </p:spPr>
      </p:pic>
      <p:pic>
        <p:nvPicPr>
          <p:cNvPr id="6" name="Рисунок 5" descr="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6" y="4014491"/>
            <a:ext cx="4033838" cy="2143125"/>
          </a:xfrm>
          <a:prstGeom prst="rect">
            <a:avLst/>
          </a:prstGeom>
        </p:spPr>
      </p:pic>
      <p:pic>
        <p:nvPicPr>
          <p:cNvPr id="7" name="Рисунок 6" descr="7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6" y="4014491"/>
            <a:ext cx="403383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</TotalTime>
  <Words>139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Cambria</vt:lpstr>
      <vt:lpstr>Rockwell</vt:lpstr>
      <vt:lpstr>Wingdings 2</vt:lpstr>
      <vt:lpstr>Литейная</vt:lpstr>
      <vt:lpstr>Муниципальная бюджетная образовательная организация “МБОУ СОШ №3 р.п. Линёво” Искитимского района Новосибирской области</vt:lpstr>
      <vt:lpstr>ПРОБЛЕМА</vt:lpstr>
      <vt:lpstr>ЦЕЛЬ:</vt:lpstr>
      <vt:lpstr>ЗАДАЧИ</vt:lpstr>
      <vt:lpstr>МОДЕЛЬ 1</vt:lpstr>
      <vt:lpstr>МОДЕЛЬ 1</vt:lpstr>
      <vt:lpstr>МОДЕЛЬ 2</vt:lpstr>
      <vt:lpstr>МОДЕЛЬ 2</vt:lpstr>
      <vt:lpstr>МОДЕЛЬ 3</vt:lpstr>
      <vt:lpstr>МОДЕЛЬ 3</vt:lpstr>
      <vt:lpstr>Вывод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ataden13@mail.ru</dc:creator>
  <cp:lastModifiedBy>user</cp:lastModifiedBy>
  <cp:revision>10</cp:revision>
  <dcterms:created xsi:type="dcterms:W3CDTF">2023-09-20T06:49:00Z</dcterms:created>
  <dcterms:modified xsi:type="dcterms:W3CDTF">2023-10-11T09:52:23Z</dcterms:modified>
</cp:coreProperties>
</file>