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43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5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1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6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5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6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2875-C57B-4A24-85DF-2B344B8D8499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E0FE-BCCB-4576-B15D-02F1A86CE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Семилетняя война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79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XVIII веке вспыхнул серьезный военный конфликт, названный Семилетней войной. В нее оказались вовлечены самые крупные европейские государства, в том числе и Россия.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6" y="3633345"/>
            <a:ext cx="6096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Решающие 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Военный конфликт, перешедший в Семилетнюю войну 1756-1763 годов, не был неожиданностью. Он назревал давно. С одной стороны, его усиливали постоянные столкновения интересов Англии и Франции, а с другой – Австрия, не желающая смириться с победой Пруссии в </a:t>
            </a:r>
            <a:r>
              <a:rPr lang="ru-RU" dirty="0" err="1" smtClean="0"/>
              <a:t>Силезских</a:t>
            </a:r>
            <a:r>
              <a:rPr lang="ru-RU" dirty="0" smtClean="0"/>
              <a:t> войнах. Но противостояния могли не стать такими масштабными, если бы в Европе не сложилось два новых политических союза – англо-прусский и франко-австрийский. Англия опасалась, что Пруссия захватит Ганновер, принадлежащий английскому королю, поэтому решилась на соглашение. Второй же союз был результатом заключения первого. Другие страны приняли участие в войне под влиянием названных государств, преследуя также собственные цели.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1049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Выделяют такие существенные причины Семилетней войны: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-Постоянная конкуренция между Англией и Францией, особенно за обладание индийскими и американскими колониями, обострившаяся в 1755 году;</a:t>
            </a:r>
          </a:p>
          <a:p>
            <a:r>
              <a:rPr lang="ru-RU" dirty="0" smtClean="0"/>
              <a:t>-Стремление Пруссии захватить новые территории и существенно воздействовать на европейскую политику;</a:t>
            </a:r>
          </a:p>
          <a:p>
            <a:r>
              <a:rPr lang="ru-RU" dirty="0" smtClean="0"/>
              <a:t>-Желание Австрии вернуть утраченную в прошлой войне Силезию;</a:t>
            </a:r>
          </a:p>
          <a:p>
            <a:r>
              <a:rPr lang="ru-RU" dirty="0" smtClean="0"/>
              <a:t>-Недовольство России возросшим влиянием Пруссии и желание завладеть восточной частью прусских земель;</a:t>
            </a:r>
          </a:p>
          <a:p>
            <a:r>
              <a:rPr lang="ru-RU" dirty="0" smtClean="0"/>
              <a:t>-Жажда Швеции отобрать у Пруссии Померанию.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36" y="3905672"/>
            <a:ext cx="42748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0546"/>
            <a:ext cx="3600400" cy="300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 начале военных действий против Франции первой официально объявила Англия в мае 1756 года. В августе этого же года Пруссия без предупреждения напала на Саксонию, связанную союзом с Австрией и принадлежащую Польше. Сражения развернулись стремительно. К Франции присоединилась Испания, а Австрия склонила на свою сторону не только саму Францию, но и Россию, Польшу, Швецию. Таким образом, Франция воевала сразу на двух фронтах. Битвы активно проходили и на суше, и на воде. Ход событий отражен в хронологической таблице по истории Семилетней войны: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5148"/>
            <a:ext cx="6510469" cy="488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6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императрицы Елизаветы новый император Петр ΙΙΙ, поддерживающий политику прусского короля, заключил с Пруссией в 1762 году Петербургский мир и союзный договор. По первому Россия прекратила военные действия и отказалась от всех захваченных земель, а по второму – должна была оказать военную поддержку прусской армии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5800700" cy="425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Война была окончена из-за истощения военных ресурсов у обеих союзных армий, но перевес оказался на стороне англо-прусской коалиции. Результатом этого в 1763 году стало подписание Парижского мирного договора Англии и Португалии с Францией и Испанией, а также </a:t>
            </a:r>
            <a:r>
              <a:rPr lang="ru-RU" dirty="0" err="1" smtClean="0"/>
              <a:t>Губертусбургского</a:t>
            </a:r>
            <a:r>
              <a:rPr lang="ru-RU" dirty="0" smtClean="0"/>
              <a:t> – Австрии и Саксонии с Пруссией. Заключенные соглашения подвели итоги военных действий: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5715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Король Пруссии Фридрих ΙΙ проявил себя грамотным военачальником. В отличие от других правителей, он лично возглавил командование армией. У остальных государств полководцы довольно часто менялись и не имели возможности принимать полностью самостоятельные решения.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67" y="3789040"/>
            <a:ext cx="663444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456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Семилетняя война</vt:lpstr>
      <vt:lpstr>Презентация PowerPoint</vt:lpstr>
      <vt:lpstr>Решающие причины</vt:lpstr>
      <vt:lpstr>Выделяют такие существенные причины Семилетней войны:</vt:lpstr>
      <vt:lpstr>Важные события</vt:lpstr>
      <vt:lpstr>Презентация PowerPoint</vt:lpstr>
      <vt:lpstr>Последствия войны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Семилетняя война</dc:title>
  <dc:creator>Admin</dc:creator>
  <cp:lastModifiedBy>Admin</cp:lastModifiedBy>
  <cp:revision>6</cp:revision>
  <dcterms:created xsi:type="dcterms:W3CDTF">2023-09-25T10:22:42Z</dcterms:created>
  <dcterms:modified xsi:type="dcterms:W3CDTF">2023-09-25T17:13:10Z</dcterms:modified>
</cp:coreProperties>
</file>