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E614D5-FE2E-4341-BE35-95E3DE2748D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207E9F-FFD3-417F-9CAB-322C29FC05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918648" cy="62373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4800" dirty="0" smtClean="0">
                <a:solidFill>
                  <a:srgbClr val="01010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800" dirty="0" smtClean="0">
                <a:solidFill>
                  <a:srgbClr val="01010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800" dirty="0" smtClean="0">
                <a:solidFill>
                  <a:srgbClr val="01010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800" dirty="0" smtClean="0">
                <a:solidFill>
                  <a:srgbClr val="01010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800" dirty="0">
                <a:solidFill>
                  <a:srgbClr val="01010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rgbClr val="01010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rgbClr val="010101"/>
                </a:solidFill>
                <a:effectLst/>
                <a:latin typeface="Times New Roman"/>
                <a:ea typeface="Calibri"/>
                <a:cs typeface="Times New Roman"/>
              </a:rPr>
              <a:t>Мастер – класс. </a:t>
            </a:r>
            <a:r>
              <a:rPr lang="ru-RU" sz="2800" b="1" dirty="0">
                <a:ea typeface="Calibri"/>
                <a:cs typeface="Times New Roman"/>
              </a:rPr>
              <a:t/>
            </a:r>
            <a:br>
              <a:rPr lang="ru-RU" sz="2800" b="1" dirty="0"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rgbClr val="010101"/>
                </a:solidFill>
                <a:effectLst/>
                <a:latin typeface="Times New Roman"/>
                <a:ea typeface="Calibri"/>
                <a:cs typeface="Times New Roman"/>
              </a:rPr>
              <a:t>Использование технологии «утренний круг»</a:t>
            </a:r>
            <a:r>
              <a:rPr lang="ru-RU" sz="2800" b="1" dirty="0">
                <a:ea typeface="Calibri"/>
                <a:cs typeface="Times New Roman"/>
              </a:rPr>
              <a:t/>
            </a:r>
            <a:br>
              <a:rPr lang="ru-RU" sz="2800" b="1" dirty="0"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10101"/>
                </a:solidFill>
                <a:effectLst/>
                <a:latin typeface="Times New Roman"/>
                <a:ea typeface="Times New Roman"/>
              </a:rPr>
              <a:t>в воспитательно – образовательном процессе, </a:t>
            </a:r>
            <a:r>
              <a:rPr lang="ru-RU" sz="32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10101"/>
                </a:solidFill>
                <a:effectLst/>
                <a:latin typeface="Times New Roman"/>
                <a:ea typeface="Times New Roman"/>
              </a:rPr>
              <a:t>для педагогов ДОУ.</a:t>
            </a:r>
            <a:r>
              <a:rPr lang="ru-RU" sz="32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effectLst/>
                <a:latin typeface="Times New Roman"/>
                <a:ea typeface="Times New Roman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589240"/>
            <a:ext cx="4104456" cy="5760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Подготовила 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Бюрне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О.А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3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9777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сейчас ,я предлагаю поиграть в игру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* Ромашка –вопрос*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лепестках ромашки написаны вопросительные слова и сейчас мы с вами будем учиться задавать вопросы с помощью этих вопросительных  слов. У нас с вами осень, очень много овощей и фруктов. Я  вам принесла вот такой овощ- что это ?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кабачок,свёкла,ранетки,рябина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Сейчас мы с вами будем задавать вопросы кабачку, ну например.. Зачем?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 вопросительное предложение должно начинаться со слова Зачем? Кто готов, кто уже придумал вопрос? (Зачем сорвали кабачок?, Зачем кабачок принесли в сад?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замечательные вопросы вы придумали, на этом наш круг заканчивается, спасибо вам большое за вашу работу, мне было очень приятно и ваши вопросы были просто прекрасные. Спасибо большое.</a:t>
            </a:r>
          </a:p>
        </p:txBody>
      </p:sp>
    </p:spTree>
    <p:extLst>
      <p:ext uri="{BB962C8B-B14F-4D97-AF65-F5344CB8AC3E}">
        <p14:creationId xmlns:p14="http://schemas.microsoft.com/office/powerpoint/2010/main" val="153024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532439" y="6597351"/>
            <a:ext cx="108641" cy="72008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884"/>
            <a:ext cx="4032448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175447" cy="4248472"/>
          </a:xfrm>
        </p:spPr>
      </p:pic>
      <p:sp>
        <p:nvSpPr>
          <p:cNvPr id="7" name="Прямоугольник 6"/>
          <p:cNvSpPr/>
          <p:nvPr/>
        </p:nvSpPr>
        <p:spPr>
          <a:xfrm>
            <a:off x="3995936" y="4437112"/>
            <a:ext cx="14401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srgbClr val="FFFFFF"/>
                </a:solidFill>
                <a:ea typeface="+mj-ea"/>
                <a:cs typeface="+mj-cs"/>
              </a:rPr>
              <a:t>З</a:t>
            </a:r>
          </a:p>
          <a:p>
            <a:endParaRPr lang="ru-RU" sz="1600" dirty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>
              <a:solidFill>
                <a:srgbClr val="FFFFFF"/>
              </a:solidFill>
              <a:ea typeface="+mj-ea"/>
              <a:cs typeface="+mj-cs"/>
            </a:endParaRPr>
          </a:p>
          <a:p>
            <a:endParaRPr lang="ru-RU" sz="160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srgbClr val="FFFFFF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5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3924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внимание.</a:t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9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700" b="1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группового сбора.</a:t>
            </a:r>
            <a:r>
              <a:rPr lang="ru-RU" sz="27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Позывной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Песня про Осень.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-Мы с вами собрались на утренний круг, присаживайтесь, всем хватило место?, всем  удобно, все комфортно устроились? Как ваше настроение?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Посмотрите друг на друга. У всех ли радостные </a:t>
            </a:r>
            <a:r>
              <a:rPr lang="ru-RU" sz="2000" i="1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(светлые, приветливые, улыбающиеся)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лица?</a:t>
            </a:r>
            <a:r>
              <a:rPr lang="ru-RU" sz="2000" i="1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(Да)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–Замечательно и по правилам утреннего круга  нам, что нужно сначала сделать?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(Поприветствовать друг друга )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63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2.Приветствие.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10101"/>
                </a:solidFill>
                <a:latin typeface="Times New Roman"/>
                <a:ea typeface="Times New Roman"/>
              </a:rPr>
              <a:t>-  Как бы вы хотели поздороваться, какие у вас версии есть?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10101"/>
                </a:solidFill>
                <a:latin typeface="Times New Roman"/>
                <a:ea typeface="Times New Roman"/>
              </a:rPr>
              <a:t>-Плечами. Справа или слева начнем здороваться? Давайте поздороваемся.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10101"/>
                </a:solidFill>
                <a:latin typeface="Times New Roman"/>
                <a:ea typeface="Times New Roman"/>
              </a:rPr>
              <a:t>Какие еще версии?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10101"/>
                </a:solidFill>
                <a:latin typeface="Times New Roman"/>
                <a:ea typeface="Times New Roman"/>
              </a:rPr>
              <a:t>-Ладошками. Замечательно ,давайте поздороваемся ладошками.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10101"/>
                </a:solidFill>
                <a:latin typeface="Times New Roman"/>
                <a:ea typeface="Times New Roman"/>
              </a:rPr>
              <a:t>-Еще как то хотите поздороваться 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хватит?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(Хватит)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3356992"/>
            <a:ext cx="3818467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  <p:pic>
        <p:nvPicPr>
          <p:cNvPr id="4098" name="Picture 2" descr="C:\Users\Андеграунд\Downloads\1695803441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еграунд\Downloads\1695803441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364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1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4.Календарь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-Сейчас , я вам предлагаю поработать с календарем. Какое сейчас время года?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Какое сегодня число? Месяц? Давайте посчитаем какой день недели?. Как он называется? Сколько осталось дней до выходных? Какое важное событие у нас в этом месяце? (День дошкольного работника) Давайте посчитаем сколько осталось до него дней. Скажите, он будет в будний день или в выходной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Какие еще вы знаете праздники в этом месяце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Смотрите у нас есть будние и выходные дни, давайте посчитаем сколько всего выходных дней  в этом месяце.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Все верно</a:t>
            </a:r>
          </a:p>
        </p:txBody>
      </p:sp>
    </p:spTree>
    <p:extLst>
      <p:ext uri="{BB962C8B-B14F-4D97-AF65-F5344CB8AC3E}">
        <p14:creationId xmlns:p14="http://schemas.microsoft.com/office/powerpoint/2010/main" val="147856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8748462" y="6525344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b="6676"/>
          <a:stretch>
            <a:fillRect/>
          </a:stretch>
        </p:blipFill>
        <p:spPr>
          <a:xfrm>
            <a:off x="545737" y="1340768"/>
            <a:ext cx="3863975" cy="4392488"/>
          </a:xfrm>
        </p:spPr>
      </p:pic>
      <p:pic>
        <p:nvPicPr>
          <p:cNvPr id="5122" name="Picture 2" descr="C:\Users\Андеграунд\Downloads\169580344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204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9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5.Игра.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err="1">
                <a:solidFill>
                  <a:srgbClr val="010101"/>
                </a:solidFill>
                <a:latin typeface="Times New Roman"/>
                <a:ea typeface="Times New Roman"/>
              </a:rPr>
              <a:t>Сейчас,я</a:t>
            </a:r>
            <a:r>
              <a:rPr lang="ru-RU" sz="2000" dirty="0">
                <a:solidFill>
                  <a:srgbClr val="010101"/>
                </a:solidFill>
                <a:latin typeface="Times New Roman"/>
                <a:ea typeface="Times New Roman"/>
              </a:rPr>
              <a:t> хочу предложить вам, поиграть в речевую игру. Возьмите каждый по одной картинке. Давайте встанем с вами. Пока играет музыка, вы перемещаетесь по нашему залу, как только музыка остановилась ,вы объединяетесь в пару, смотрите на свои картинки ,вам нужно составить Одно предложение в соответствии с вашими картинками. (проигрываем 2 раза 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35942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3717032"/>
            <a:ext cx="3655640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4176464" cy="2990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ндеграунд\Downloads\1695803441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39320" cy="2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еграунд\Downloads\1695803441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еграунд\Downloads\169580344127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269331"/>
            <a:ext cx="3905250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28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261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 Мастер – класс.  Использование технологии «утренний круг» в воспитательно – образовательном процессе,  для педагогов ДОУ. </vt:lpstr>
      <vt:lpstr>Ход группового сбора.  1. Позывной Песня про Осень. -Мы с вами собрались на утренний круг, присаживайтесь, всем хватило место?, всем  удобно, все комфортно устроились? Как ваше настроение? Посмотрите друг на друга. У всех ли радостные (светлые, приветливые, улыбающиеся) лица? (Да) –Замечательно и по правилам утреннего круга  нам, что нужно сначала сделать? (Поприветствовать друг друга ) </vt:lpstr>
      <vt:lpstr>2.Приветствие. -  Как бы вы хотели поздороваться, какие у вас версии есть? -Плечами. Справа или слева начнем здороваться? Давайте поздороваемся. Какие еще версии? -Ладошками. Замечательно ,давайте поздороваемся ладошками. -Еще как то хотите поздороваться или хватит? (Хватит) </vt:lpstr>
      <vt:lpstr>Презентация PowerPoint</vt:lpstr>
      <vt:lpstr>Презентация PowerPoint</vt:lpstr>
      <vt:lpstr>Презентация PowerPoint</vt:lpstr>
      <vt:lpstr>Презентация PowerPoint</vt:lpstr>
      <vt:lpstr>5.Игра. Сейчас,я хочу предложить вам, поиграть в речевую игру. Возьмите каждый по одной картинке. Давайте встанем с вами. Пока играет музыка, вы перемещаетесь по нашему залу, как только музыка остановилась ,вы объединяетесь в пару, смотрите на свои картинки ,вам нужно составить Одно предложение в соответствии с вашими картинками. (проигрываем 2 раза ).</vt:lpstr>
      <vt:lpstr>Презентация PowerPoint</vt:lpstr>
      <vt:lpstr>Презентация PowerPoint</vt:lpstr>
      <vt:lpstr> о.</vt:lpstr>
      <vt:lpstr>Спасибо за внимание.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класс.  Использование технологии «утренний круг» в воспитательно – образовательном процессе,  для педагогов ДОУ.</dc:title>
  <dc:creator>Андеграунд</dc:creator>
  <cp:lastModifiedBy>Андеграунд</cp:lastModifiedBy>
  <cp:revision>6</cp:revision>
  <dcterms:created xsi:type="dcterms:W3CDTF">2023-10-03T05:53:06Z</dcterms:created>
  <dcterms:modified xsi:type="dcterms:W3CDTF">2023-10-03T06:53:23Z</dcterms:modified>
</cp:coreProperties>
</file>