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5" r:id="rId3"/>
    <p:sldId id="286" r:id="rId4"/>
    <p:sldId id="287" r:id="rId5"/>
    <p:sldId id="281" r:id="rId6"/>
    <p:sldId id="257" r:id="rId7"/>
    <p:sldId id="290" r:id="rId8"/>
    <p:sldId id="291" r:id="rId9"/>
    <p:sldId id="292" r:id="rId10"/>
    <p:sldId id="270" r:id="rId11"/>
    <p:sldId id="283" r:id="rId12"/>
    <p:sldId id="294" r:id="rId13"/>
    <p:sldId id="293" r:id="rId14"/>
    <p:sldId id="288" r:id="rId15"/>
    <p:sldId id="271" r:id="rId16"/>
    <p:sldId id="282" r:id="rId17"/>
    <p:sldId id="272" r:id="rId18"/>
    <p:sldId id="258" r:id="rId19"/>
    <p:sldId id="284" r:id="rId20"/>
    <p:sldId id="262" r:id="rId21"/>
    <p:sldId id="269" r:id="rId22"/>
    <p:sldId id="280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6A29B-18FE-4E4B-A62D-FD06337B3624}" type="datetimeFigureOut">
              <a:rPr lang="ru-RU" smtClean="0"/>
              <a:pPr/>
              <a:t>07.11.2016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1D9C-422D-4341-BF79-0ED67A05A6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6A29B-18FE-4E4B-A62D-FD06337B3624}" type="datetimeFigureOut">
              <a:rPr lang="ru-RU" smtClean="0"/>
              <a:pPr/>
              <a:t>07.11.2016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1D9C-422D-4341-BF79-0ED67A05A6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6A29B-18FE-4E4B-A62D-FD06337B3624}" type="datetimeFigureOut">
              <a:rPr lang="ru-RU" smtClean="0"/>
              <a:pPr/>
              <a:t>07.11.2016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1D9C-422D-4341-BF79-0ED67A05A6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6A29B-18FE-4E4B-A62D-FD06337B3624}" type="datetimeFigureOut">
              <a:rPr lang="ru-RU" smtClean="0"/>
              <a:pPr/>
              <a:t>07.11.2016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1D9C-422D-4341-BF79-0ED67A05A6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6A29B-18FE-4E4B-A62D-FD06337B3624}" type="datetimeFigureOut">
              <a:rPr lang="ru-RU" smtClean="0"/>
              <a:pPr/>
              <a:t>07.11.2016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1D9C-422D-4341-BF79-0ED67A05A6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6A29B-18FE-4E4B-A62D-FD06337B3624}" type="datetimeFigureOut">
              <a:rPr lang="ru-RU" smtClean="0"/>
              <a:pPr/>
              <a:t>07.11.2016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1D9C-422D-4341-BF79-0ED67A05A6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6A29B-18FE-4E4B-A62D-FD06337B3624}" type="datetimeFigureOut">
              <a:rPr lang="ru-RU" smtClean="0"/>
              <a:pPr/>
              <a:t>07.11.2016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1D9C-422D-4341-BF79-0ED67A05A6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6A29B-18FE-4E4B-A62D-FD06337B3624}" type="datetimeFigureOut">
              <a:rPr lang="ru-RU" smtClean="0"/>
              <a:pPr/>
              <a:t>07.11.2016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1D9C-422D-4341-BF79-0ED67A05A6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6A29B-18FE-4E4B-A62D-FD06337B3624}" type="datetimeFigureOut">
              <a:rPr lang="ru-RU" smtClean="0"/>
              <a:pPr/>
              <a:t>07.11.2016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1D9C-422D-4341-BF79-0ED67A05A6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6A29B-18FE-4E4B-A62D-FD06337B3624}" type="datetimeFigureOut">
              <a:rPr lang="ru-RU" smtClean="0"/>
              <a:pPr/>
              <a:t>07.11.2016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1D9C-422D-4341-BF79-0ED67A05A6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6A29B-18FE-4E4B-A62D-FD06337B3624}" type="datetimeFigureOut">
              <a:rPr lang="ru-RU" smtClean="0"/>
              <a:pPr/>
              <a:t>07.11.2016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1D9C-422D-4341-BF79-0ED67A05A6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6A29B-18FE-4E4B-A62D-FD06337B3624}" type="datetimeFigureOut">
              <a:rPr lang="ru-RU" smtClean="0"/>
              <a:pPr/>
              <a:t>07.11.2016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E1D9C-422D-4341-BF79-0ED67A05A6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4" Type="http://schemas.openxmlformats.org/officeDocument/2006/relationships/image" Target="../media/image8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slide" Target="slide22.xml"/><Relationship Id="rId4" Type="http://schemas.openxmlformats.org/officeDocument/2006/relationships/slide" Target="slide2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bd07304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2500306"/>
            <a:ext cx="360045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00002" y="1"/>
            <a:ext cx="864399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latin typeface="Times New Roman" pitchFamily="18" charset="0"/>
                <a:cs typeface="Times New Roman" pitchFamily="18" charset="0"/>
              </a:rPr>
              <a:t>ПОЛЕ ЧУДЕС</a:t>
            </a:r>
            <a:b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latin typeface="Times New Roman" pitchFamily="18" charset="0"/>
                <a:cs typeface="Times New Roman" pitchFamily="18" charset="0"/>
              </a:rPr>
            </a:br>
            <a:r>
              <a:rPr lang="ru-RU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blipFill>
                  <a:blip r:embed="rId3"/>
                  <a:stretch>
                    <a:fillRect/>
                  </a:stretch>
                </a:blipFill>
                <a:latin typeface="Times New Roman" pitchFamily="18" charset="0"/>
                <a:cs typeface="Times New Roman" pitchFamily="18" charset="0"/>
              </a:rPr>
              <a:t>«Правила дорожного движения»</a:t>
            </a:r>
            <a:endParaRPr lang="ru-RU" sz="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blipFill>
                <a:blip r:embed="rId3"/>
                <a:stretch>
                  <a:fillRect/>
                </a:stretch>
              </a:blip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928670"/>
            <a:ext cx="1887538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000364" y="285728"/>
            <a:ext cx="592929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</a:t>
            </a:r>
            <a:r>
              <a:rPr kumimoji="0" lang="ru-RU" sz="5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 тура: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Как называется часть дороги, предназначенная для машин?</a:t>
            </a:r>
            <a:r>
              <a:rPr kumimoji="0" lang="ru-RU" sz="54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54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54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54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kumimoji="0" lang="ru-RU" sz="54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643050"/>
            <a:ext cx="1143040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85918" y="1643050"/>
            <a:ext cx="988162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488" y="1643050"/>
            <a:ext cx="928694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29058" y="1643050"/>
            <a:ext cx="928726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00760" y="1643050"/>
            <a:ext cx="898114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71802" y="214290"/>
            <a:ext cx="4714908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ТУР </a:t>
            </a:r>
            <a:endParaRPr lang="ru-RU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00892" y="1643050"/>
            <a:ext cx="928694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000892" y="1643050"/>
            <a:ext cx="928694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71472" y="1643050"/>
            <a:ext cx="1143008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000760" y="1643050"/>
            <a:ext cx="928694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929058" y="1643050"/>
            <a:ext cx="928694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857488" y="1643050"/>
            <a:ext cx="928694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785918" y="1643050"/>
            <a:ext cx="1008112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18" name="Picture 4" descr="C:\Users\Марго\Pictures\светофор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514350" cy="14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4"/>
          <a:stretch>
            <a:fillRect/>
          </a:stretch>
        </p:blipFill>
        <p:spPr>
          <a:xfrm>
            <a:off x="8388424" y="6093296"/>
            <a:ext cx="395536" cy="47560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000628" y="1643050"/>
            <a:ext cx="928726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000628" y="1643050"/>
            <a:ext cx="928694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072462" y="1643050"/>
            <a:ext cx="928694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8072462" y="1643050"/>
            <a:ext cx="928694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734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audio>
              <p:cMediaNode>
                <p:cTn id="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5" grpId="0" animBg="1"/>
      <p:bldP spid="27" grpId="0" animBg="1"/>
      <p:bldP spid="30" grpId="0" animBg="1"/>
      <p:bldP spid="24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://www.moe-lipetsk.ru/image/news/346768_s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571480"/>
            <a:ext cx="4143364" cy="36461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ttp://bazis-k.ru/uploads/images/Nice/WIL4_6min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285728"/>
            <a:ext cx="4429156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http://ecocontrol-centr.ru/components/com_jshopping/files/img_products/full_d2d3def49071974bebd8a1bfd0c3bde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571480"/>
            <a:ext cx="3571900" cy="35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928670"/>
            <a:ext cx="1887538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714612" y="500042"/>
            <a:ext cx="6215106" cy="473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Задание III тура: </a:t>
            </a:r>
            <a:b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Участник дорожного движения?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643050"/>
            <a:ext cx="1000164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85918" y="1643050"/>
            <a:ext cx="988162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488" y="1643050"/>
            <a:ext cx="928694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29058" y="1643050"/>
            <a:ext cx="928726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00760" y="1643050"/>
            <a:ext cx="898114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71802" y="214290"/>
            <a:ext cx="4714908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ТУР </a:t>
            </a:r>
            <a:endParaRPr lang="ru-RU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00892" y="1643050"/>
            <a:ext cx="928694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000892" y="1643050"/>
            <a:ext cx="928694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14348" y="1643050"/>
            <a:ext cx="1000132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000760" y="1643050"/>
            <a:ext cx="928694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929058" y="1643050"/>
            <a:ext cx="928694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857488" y="1643050"/>
            <a:ext cx="928694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785918" y="1643050"/>
            <a:ext cx="1008112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18" name="Picture 4" descr="C:\Users\Марго\Pictures\светофор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514350" cy="14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4"/>
          <a:stretch>
            <a:fillRect/>
          </a:stretch>
        </p:blipFill>
        <p:spPr>
          <a:xfrm>
            <a:off x="8388424" y="6093296"/>
            <a:ext cx="395536" cy="47560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000628" y="1643050"/>
            <a:ext cx="928726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000628" y="1643050"/>
            <a:ext cx="928694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072462" y="1643050"/>
            <a:ext cx="928694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8072462" y="1643050"/>
            <a:ext cx="928694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734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audio>
              <p:cMediaNode>
                <p:cTn id="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5" grpId="0" animBg="1"/>
      <p:bldP spid="27" grpId="0" animBg="1"/>
      <p:bldP spid="30" grpId="0" animBg="1"/>
      <p:bldP spid="24" grpId="0" animBg="1"/>
      <p:bldP spid="2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928670"/>
            <a:ext cx="1887538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928926" y="214290"/>
            <a:ext cx="5857916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Финал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Африканское животное, которое можно встретить на наших улицах.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143240" y="1285860"/>
            <a:ext cx="1071570" cy="156966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3438" y="1285860"/>
            <a:ext cx="1071570" cy="156966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4168" y="1268760"/>
            <a:ext cx="1000132" cy="156966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75656" y="1268760"/>
            <a:ext cx="1197916" cy="156966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43240" y="1285860"/>
            <a:ext cx="1152128" cy="1571636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43438" y="1285860"/>
            <a:ext cx="1071570" cy="1571636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072198" y="1285860"/>
            <a:ext cx="1152128" cy="1584176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428728" y="1285860"/>
            <a:ext cx="1296144" cy="1571636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16" name="Picture 4" descr="C:\Users\Марго\Pictures\светофор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514350" cy="14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3214678" y="0"/>
            <a:ext cx="3500462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ФИНАЛ </a:t>
            </a:r>
            <a:endParaRPr lang="ru-RU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4"/>
          <a:stretch>
            <a:fillRect/>
          </a:stretch>
        </p:blipFill>
        <p:spPr>
          <a:xfrm>
            <a:off x="8316416" y="6093296"/>
            <a:ext cx="244475" cy="24447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643834" y="1285860"/>
            <a:ext cx="1000132" cy="156966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572396" y="1285860"/>
            <a:ext cx="1152128" cy="1584176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734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>
                <p:cTn id="3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 animBg="1"/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857232"/>
            <a:ext cx="1887538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786182" y="357166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54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Суперигра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5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Самый первый вид транспорта.</a:t>
            </a:r>
            <a:endParaRPr lang="ru-RU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urgut.shop-totem.com/image/cache/data/sign/inf/6.6-500x5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285728"/>
            <a:ext cx="4048120" cy="4048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/>
          <a:stretch>
            <a:fillRect/>
          </a:stretch>
        </p:blipFill>
        <p:spPr>
          <a:xfrm>
            <a:off x="8532440" y="6381328"/>
            <a:ext cx="244475" cy="2444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85786" y="1214422"/>
            <a:ext cx="1357322" cy="156966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endParaRPr lang="ru-RU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5984" y="1214422"/>
            <a:ext cx="1143008" cy="156966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868" y="1214422"/>
            <a:ext cx="1500198" cy="156966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endParaRPr lang="ru-RU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14942" y="1214422"/>
            <a:ext cx="1143008" cy="156966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00826" y="1214422"/>
            <a:ext cx="1143008" cy="156966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8148" y="1214422"/>
            <a:ext cx="1143008" cy="156966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endParaRPr lang="ru-RU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5786" y="1214422"/>
            <a:ext cx="1357322" cy="1571636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285984" y="1214422"/>
            <a:ext cx="1143008" cy="1571636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500826" y="1214422"/>
            <a:ext cx="1143008" cy="1571636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571868" y="1214422"/>
            <a:ext cx="1500198" cy="1571636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214678" y="285728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Суперигра</a:t>
            </a: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214942" y="1214422"/>
            <a:ext cx="1143008" cy="1571636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858148" y="1214422"/>
            <a:ext cx="1143008" cy="1584176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26" name="Picture 4" descr="C:\Users\Марго\Pictures\светофор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514350" cy="14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734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audio>
              <p:cMediaNode>
                <p:cTn id="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</p:childTnLst>
        </p:cTn>
      </p:par>
    </p:tnLst>
    <p:bldLst>
      <p:bldP spid="12" grpId="0" animBg="1"/>
      <p:bldP spid="14" grpId="0" animBg="1"/>
      <p:bldP spid="16" grpId="0" animBg="1"/>
      <p:bldP spid="17" grpId="0" animBg="1"/>
      <p:bldP spid="20" grpId="0" animBg="1"/>
      <p:bldP spid="2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3" name="Группа 28682"/>
          <p:cNvGrpSpPr>
            <a:grpSpLocks/>
          </p:cNvGrpSpPr>
          <p:nvPr/>
        </p:nvGrpSpPr>
        <p:grpSpPr bwMode="auto">
          <a:xfrm>
            <a:off x="1763713" y="5229225"/>
            <a:ext cx="2879725" cy="431800"/>
            <a:chOff x="1763713" y="5229225"/>
            <a:chExt cx="2879725" cy="431800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763713" y="52292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484438" y="5229225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843213" y="52292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203575" y="52292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924300" y="52292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284663" y="5229225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674" name="Группа 28680"/>
          <p:cNvGrpSpPr>
            <a:grpSpLocks/>
          </p:cNvGrpSpPr>
          <p:nvPr/>
        </p:nvGrpSpPr>
        <p:grpSpPr bwMode="auto">
          <a:xfrm>
            <a:off x="2124075" y="3068638"/>
            <a:ext cx="360363" cy="3024187"/>
            <a:chOff x="2124075" y="3068638"/>
            <a:chExt cx="360363" cy="3024187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2124075" y="52292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124075" y="56610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2124075" y="47974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124075" y="43656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2124075" y="39338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124075" y="3500438"/>
              <a:ext cx="360363" cy="433387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124075" y="3068638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675" name="Группа 28681"/>
          <p:cNvGrpSpPr>
            <a:grpSpLocks/>
          </p:cNvGrpSpPr>
          <p:nvPr/>
        </p:nvGrpSpPr>
        <p:grpSpPr bwMode="auto">
          <a:xfrm>
            <a:off x="3563938" y="4797425"/>
            <a:ext cx="360362" cy="1727200"/>
            <a:chOff x="3563938" y="4797425"/>
            <a:chExt cx="360362" cy="172720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563938" y="52292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3563938" y="47974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3563938" y="56610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3563938" y="60928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4284663" y="2636838"/>
            <a:ext cx="358775" cy="4318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>
              <a:solidFill>
                <a:srgbClr val="FF0000"/>
              </a:solidFill>
            </a:endParaRPr>
          </a:p>
        </p:txBody>
      </p:sp>
      <p:grpSp>
        <p:nvGrpSpPr>
          <p:cNvPr id="28676" name="Группа 28683"/>
          <p:cNvGrpSpPr>
            <a:grpSpLocks/>
          </p:cNvGrpSpPr>
          <p:nvPr/>
        </p:nvGrpSpPr>
        <p:grpSpPr bwMode="auto">
          <a:xfrm>
            <a:off x="4284663" y="476250"/>
            <a:ext cx="358775" cy="4321175"/>
            <a:chOff x="4284663" y="476250"/>
            <a:chExt cx="358775" cy="4321175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4284663" y="4365625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4284663" y="3500438"/>
              <a:ext cx="358775" cy="433387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4284663" y="2205038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4284663" y="1341438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4284663" y="476250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8677" name="Группа 28679"/>
          <p:cNvGrpSpPr>
            <a:grpSpLocks/>
          </p:cNvGrpSpPr>
          <p:nvPr/>
        </p:nvGrpSpPr>
        <p:grpSpPr bwMode="auto">
          <a:xfrm>
            <a:off x="4284663" y="4797425"/>
            <a:ext cx="2519362" cy="431800"/>
            <a:chOff x="4284663" y="4797425"/>
            <a:chExt cx="2519362" cy="431800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4284663" y="4797425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4643438" y="47974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5003800" y="47974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364163" y="47974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5724525" y="47974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6084888" y="4797425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6443663" y="47974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678" name="Группа 28678"/>
          <p:cNvGrpSpPr>
            <a:grpSpLocks/>
          </p:cNvGrpSpPr>
          <p:nvPr/>
        </p:nvGrpSpPr>
        <p:grpSpPr bwMode="auto">
          <a:xfrm>
            <a:off x="3203575" y="3933825"/>
            <a:ext cx="2160588" cy="431800"/>
            <a:chOff x="3203575" y="3933825"/>
            <a:chExt cx="2160588" cy="431800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4284663" y="3933825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4643438" y="39338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5003800" y="39338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3924300" y="39338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3563938" y="39338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3203575" y="39338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679" name="Группа 28677"/>
          <p:cNvGrpSpPr>
            <a:grpSpLocks/>
          </p:cNvGrpSpPr>
          <p:nvPr/>
        </p:nvGrpSpPr>
        <p:grpSpPr bwMode="auto">
          <a:xfrm>
            <a:off x="2843213" y="3068638"/>
            <a:ext cx="3241675" cy="431800"/>
            <a:chOff x="2843213" y="3068638"/>
            <a:chExt cx="3241675" cy="431800"/>
          </a:xfrm>
        </p:grpSpPr>
        <p:sp>
          <p:nvSpPr>
            <p:cNvPr id="45" name="Прямоугольник 44"/>
            <p:cNvSpPr/>
            <p:nvPr/>
          </p:nvSpPr>
          <p:spPr>
            <a:xfrm>
              <a:off x="5724525" y="3068638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4284663" y="3068638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2" name="Прямоугольник 41"/>
            <p:cNvSpPr/>
            <p:nvPr/>
          </p:nvSpPr>
          <p:spPr>
            <a:xfrm>
              <a:off x="4643438" y="3068638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5003800" y="3068638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5364163" y="3068638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3924300" y="3068638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7" name="Прямоугольник 46"/>
            <p:cNvSpPr/>
            <p:nvPr/>
          </p:nvSpPr>
          <p:spPr>
            <a:xfrm>
              <a:off x="3563938" y="3068638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8" name="Прямоугольник 47"/>
            <p:cNvSpPr/>
            <p:nvPr/>
          </p:nvSpPr>
          <p:spPr>
            <a:xfrm>
              <a:off x="3203575" y="3068638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2843213" y="3068638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680" name="Группа 28680"/>
          <p:cNvGrpSpPr>
            <a:grpSpLocks/>
          </p:cNvGrpSpPr>
          <p:nvPr/>
        </p:nvGrpSpPr>
        <p:grpSpPr bwMode="auto">
          <a:xfrm>
            <a:off x="2843213" y="1773238"/>
            <a:ext cx="2881312" cy="431800"/>
            <a:chOff x="2843213" y="1773238"/>
            <a:chExt cx="2881312" cy="431800"/>
          </a:xfrm>
        </p:grpSpPr>
        <p:sp>
          <p:nvSpPr>
            <p:cNvPr id="27" name="Прямоугольник 26"/>
            <p:cNvSpPr/>
            <p:nvPr/>
          </p:nvSpPr>
          <p:spPr bwMode="auto">
            <a:xfrm>
              <a:off x="4284663" y="1773238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50" name="Прямоугольник 49"/>
            <p:cNvSpPr/>
            <p:nvPr/>
          </p:nvSpPr>
          <p:spPr bwMode="auto">
            <a:xfrm>
              <a:off x="4643438" y="1773238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51" name="Прямоугольник 50"/>
            <p:cNvSpPr/>
            <p:nvPr/>
          </p:nvSpPr>
          <p:spPr bwMode="auto">
            <a:xfrm>
              <a:off x="5003800" y="1773238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52" name="Прямоугольник 51"/>
            <p:cNvSpPr/>
            <p:nvPr/>
          </p:nvSpPr>
          <p:spPr bwMode="auto">
            <a:xfrm>
              <a:off x="5364163" y="1773238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53" name="Прямоугольник 52"/>
            <p:cNvSpPr/>
            <p:nvPr/>
          </p:nvSpPr>
          <p:spPr bwMode="auto">
            <a:xfrm>
              <a:off x="3924300" y="1773238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54" name="Прямоугольник 53"/>
            <p:cNvSpPr/>
            <p:nvPr/>
          </p:nvSpPr>
          <p:spPr bwMode="auto">
            <a:xfrm>
              <a:off x="3563938" y="1773238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55" name="Прямоугольник 54"/>
            <p:cNvSpPr/>
            <p:nvPr/>
          </p:nvSpPr>
          <p:spPr bwMode="auto">
            <a:xfrm>
              <a:off x="3203575" y="1773238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56" name="Прямоугольник 55"/>
            <p:cNvSpPr/>
            <p:nvPr/>
          </p:nvSpPr>
          <p:spPr bwMode="auto">
            <a:xfrm>
              <a:off x="2843213" y="1773238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681" name="Группа 28675"/>
          <p:cNvGrpSpPr>
            <a:grpSpLocks/>
          </p:cNvGrpSpPr>
          <p:nvPr/>
        </p:nvGrpSpPr>
        <p:grpSpPr bwMode="auto">
          <a:xfrm>
            <a:off x="3203575" y="908050"/>
            <a:ext cx="2520950" cy="433388"/>
            <a:chOff x="3203575" y="908050"/>
            <a:chExt cx="2520950" cy="433388"/>
          </a:xfrm>
        </p:grpSpPr>
        <p:sp>
          <p:nvSpPr>
            <p:cNvPr id="29" name="Прямоугольник 28"/>
            <p:cNvSpPr/>
            <p:nvPr/>
          </p:nvSpPr>
          <p:spPr bwMode="auto">
            <a:xfrm>
              <a:off x="4284663" y="908050"/>
              <a:ext cx="358775" cy="433388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57" name="Прямоугольник 56"/>
            <p:cNvSpPr/>
            <p:nvPr/>
          </p:nvSpPr>
          <p:spPr bwMode="auto">
            <a:xfrm>
              <a:off x="4643438" y="908050"/>
              <a:ext cx="360362" cy="433388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58" name="Прямоугольник 57"/>
            <p:cNvSpPr/>
            <p:nvPr/>
          </p:nvSpPr>
          <p:spPr bwMode="auto">
            <a:xfrm>
              <a:off x="5003800" y="908050"/>
              <a:ext cx="360363" cy="433388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59" name="Прямоугольник 58"/>
            <p:cNvSpPr/>
            <p:nvPr/>
          </p:nvSpPr>
          <p:spPr bwMode="auto">
            <a:xfrm>
              <a:off x="5364163" y="908050"/>
              <a:ext cx="360362" cy="433388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60" name="Прямоугольник 59"/>
            <p:cNvSpPr/>
            <p:nvPr/>
          </p:nvSpPr>
          <p:spPr bwMode="auto">
            <a:xfrm>
              <a:off x="3924300" y="908050"/>
              <a:ext cx="360363" cy="433388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61" name="Прямоугольник 60"/>
            <p:cNvSpPr/>
            <p:nvPr/>
          </p:nvSpPr>
          <p:spPr bwMode="auto">
            <a:xfrm>
              <a:off x="3563938" y="908050"/>
              <a:ext cx="360362" cy="433388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62" name="Прямоугольник 61"/>
            <p:cNvSpPr/>
            <p:nvPr/>
          </p:nvSpPr>
          <p:spPr bwMode="auto">
            <a:xfrm>
              <a:off x="3203575" y="908050"/>
              <a:ext cx="360363" cy="433388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8672" name="Пятиугольник 28671">
            <a:hlinkClick r:id="rId2" action="ppaction://hlinksldjump"/>
          </p:cNvPr>
          <p:cNvSpPr/>
          <p:nvPr/>
        </p:nvSpPr>
        <p:spPr>
          <a:xfrm>
            <a:off x="2627784" y="908720"/>
            <a:ext cx="539750" cy="287338"/>
          </a:xfrm>
          <a:prstGeom prst="homePlate">
            <a:avLst/>
          </a:prstGeom>
          <a:solidFill>
            <a:srgbClr val="99FF33"/>
          </a:solidFill>
          <a:ln w="19050"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hlinkClick r:id="" action="ppaction://hlinkshowjump?jump=nextslide"/>
              </a:rPr>
              <a:t>1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5" name="Пятиугольник 64">
            <a:hlinkClick r:id="rId3" action="ppaction://hlinksldjump"/>
          </p:cNvPr>
          <p:cNvSpPr/>
          <p:nvPr/>
        </p:nvSpPr>
        <p:spPr>
          <a:xfrm>
            <a:off x="2236788" y="1844675"/>
            <a:ext cx="539750" cy="288925"/>
          </a:xfrm>
          <a:prstGeom prst="homePlate">
            <a:avLst/>
          </a:prstGeom>
          <a:solidFill>
            <a:srgbClr val="99FF33"/>
          </a:solidFill>
          <a:ln w="19050"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2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8" name="Пятиугольник 67">
            <a:hlinkClick r:id="rId4" action="ppaction://hlinksldjump"/>
          </p:cNvPr>
          <p:cNvSpPr/>
          <p:nvPr/>
        </p:nvSpPr>
        <p:spPr>
          <a:xfrm>
            <a:off x="2627784" y="3933056"/>
            <a:ext cx="539750" cy="287337"/>
          </a:xfrm>
          <a:prstGeom prst="homePlate">
            <a:avLst/>
          </a:prstGeom>
          <a:solidFill>
            <a:srgbClr val="99FF33"/>
          </a:solidFill>
          <a:ln w="19050"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69" name="Пятиугольник 68">
            <a:hlinkClick r:id="rId5" action="ppaction://hlinksldjump"/>
          </p:cNvPr>
          <p:cNvSpPr/>
          <p:nvPr/>
        </p:nvSpPr>
        <p:spPr>
          <a:xfrm>
            <a:off x="4014788" y="4868863"/>
            <a:ext cx="269875" cy="288925"/>
          </a:xfrm>
          <a:prstGeom prst="homePlate">
            <a:avLst/>
          </a:prstGeom>
          <a:solidFill>
            <a:srgbClr val="99FF33"/>
          </a:solidFill>
          <a:ln w="19050"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70" name="Пятиугольник 69">
            <a:hlinkClick r:id="" action="ppaction://noaction"/>
          </p:cNvPr>
          <p:cNvSpPr/>
          <p:nvPr/>
        </p:nvSpPr>
        <p:spPr>
          <a:xfrm>
            <a:off x="1187624" y="5301208"/>
            <a:ext cx="539750" cy="287337"/>
          </a:xfrm>
          <a:prstGeom prst="homePlate">
            <a:avLst/>
          </a:prstGeom>
          <a:solidFill>
            <a:srgbClr val="99FF33"/>
          </a:solidFill>
          <a:ln w="19050"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71" name="Пятиугольник 70">
            <a:hlinkClick r:id="" action="ppaction://noaction"/>
          </p:cNvPr>
          <p:cNvSpPr/>
          <p:nvPr/>
        </p:nvSpPr>
        <p:spPr>
          <a:xfrm>
            <a:off x="1547664" y="3140968"/>
            <a:ext cx="539750" cy="287338"/>
          </a:xfrm>
          <a:prstGeom prst="homePlate">
            <a:avLst/>
          </a:prstGeom>
          <a:solidFill>
            <a:srgbClr val="99FF33"/>
          </a:solidFill>
          <a:ln w="19050"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72" name="Пятиугольник 71">
            <a:hlinkClick r:id="" action="ppaction://noaction"/>
          </p:cNvPr>
          <p:cNvSpPr/>
          <p:nvPr/>
        </p:nvSpPr>
        <p:spPr>
          <a:xfrm>
            <a:off x="3022600" y="4724400"/>
            <a:ext cx="539750" cy="288925"/>
          </a:xfrm>
          <a:prstGeom prst="homePlate">
            <a:avLst/>
          </a:prstGeom>
          <a:solidFill>
            <a:srgbClr val="99FF33"/>
          </a:solidFill>
          <a:ln w="19050"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73" name="Пятиугольник 72">
            <a:hlinkClick r:id="" action="ppaction://noaction"/>
          </p:cNvPr>
          <p:cNvSpPr/>
          <p:nvPr/>
        </p:nvSpPr>
        <p:spPr>
          <a:xfrm>
            <a:off x="3654425" y="333375"/>
            <a:ext cx="539750" cy="287338"/>
          </a:xfrm>
          <a:prstGeom prst="homePlate">
            <a:avLst/>
          </a:prstGeom>
          <a:solidFill>
            <a:srgbClr val="99FF33"/>
          </a:solidFill>
          <a:ln w="19050"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6" name="Овал 15"/>
          <p:cNvSpPr/>
          <p:nvPr/>
        </p:nvSpPr>
        <p:spPr>
          <a:xfrm>
            <a:off x="6624638" y="620713"/>
            <a:ext cx="2195512" cy="936625"/>
          </a:xfrm>
          <a:prstGeom prst="ellipse">
            <a:avLst/>
          </a:prstGeom>
          <a:solidFill>
            <a:srgbClr val="208600"/>
          </a:solidFill>
          <a:ln w="28575"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latin typeface="Bookman Old Style" pitchFamily="18" charset="0"/>
              </a:rPr>
              <a:t>ОТВЕТ</a:t>
            </a:r>
          </a:p>
        </p:txBody>
      </p:sp>
      <p:grpSp>
        <p:nvGrpSpPr>
          <p:cNvPr id="28682" name="Группа 28674"/>
          <p:cNvGrpSpPr>
            <a:grpSpLocks/>
          </p:cNvGrpSpPr>
          <p:nvPr/>
        </p:nvGrpSpPr>
        <p:grpSpPr bwMode="auto">
          <a:xfrm>
            <a:off x="3203575" y="906463"/>
            <a:ext cx="2520950" cy="434975"/>
            <a:chOff x="5436096" y="2419548"/>
            <a:chExt cx="2520280" cy="434728"/>
          </a:xfrm>
        </p:grpSpPr>
        <p:sp>
          <p:nvSpPr>
            <p:cNvPr id="91" name="Прямоугольник 90"/>
            <p:cNvSpPr/>
            <p:nvPr/>
          </p:nvSpPr>
          <p:spPr bwMode="auto">
            <a:xfrm>
              <a:off x="5436096" y="2421134"/>
              <a:ext cx="360267" cy="433142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latin typeface="Arial" pitchFamily="34" charset="0"/>
                  <a:cs typeface="Arial" pitchFamily="34" charset="0"/>
                </a:rPr>
                <a:t>П</a:t>
              </a:r>
            </a:p>
          </p:txBody>
        </p:sp>
        <p:sp>
          <p:nvSpPr>
            <p:cNvPr id="93" name="Прямоугольник 92"/>
            <p:cNvSpPr/>
            <p:nvPr/>
          </p:nvSpPr>
          <p:spPr bwMode="auto">
            <a:xfrm>
              <a:off x="5796363" y="2421134"/>
              <a:ext cx="360266" cy="433142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latin typeface="Arial" pitchFamily="34" charset="0"/>
                  <a:cs typeface="Arial" pitchFamily="34" charset="0"/>
                </a:rPr>
                <a:t>Е</a:t>
              </a:r>
            </a:p>
          </p:txBody>
        </p:sp>
        <p:sp>
          <p:nvSpPr>
            <p:cNvPr id="94" name="Прямоугольник 93"/>
            <p:cNvSpPr/>
            <p:nvPr/>
          </p:nvSpPr>
          <p:spPr bwMode="auto">
            <a:xfrm>
              <a:off x="6156629" y="2419548"/>
              <a:ext cx="360267" cy="433141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latin typeface="Arial" pitchFamily="34" charset="0"/>
                  <a:cs typeface="Arial" pitchFamily="34" charset="0"/>
                </a:rPr>
                <a:t>Ш</a:t>
              </a:r>
            </a:p>
          </p:txBody>
        </p:sp>
        <p:sp>
          <p:nvSpPr>
            <p:cNvPr id="95" name="Прямоугольник 94"/>
            <p:cNvSpPr/>
            <p:nvPr/>
          </p:nvSpPr>
          <p:spPr bwMode="auto">
            <a:xfrm>
              <a:off x="6515309" y="2419548"/>
              <a:ext cx="360267" cy="433141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latin typeface="Arial" pitchFamily="34" charset="0"/>
                  <a:cs typeface="Arial" pitchFamily="34" charset="0"/>
                </a:rPr>
                <a:t>Е</a:t>
              </a:r>
            </a:p>
          </p:txBody>
        </p:sp>
        <p:sp>
          <p:nvSpPr>
            <p:cNvPr id="96" name="Прямоугольник 95"/>
            <p:cNvSpPr/>
            <p:nvPr/>
          </p:nvSpPr>
          <p:spPr bwMode="auto">
            <a:xfrm>
              <a:off x="6875576" y="2419548"/>
              <a:ext cx="360266" cy="433141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latin typeface="Arial" pitchFamily="34" charset="0"/>
                  <a:cs typeface="Arial" pitchFamily="34" charset="0"/>
                </a:rPr>
                <a:t>Х</a:t>
              </a:r>
            </a:p>
          </p:txBody>
        </p:sp>
        <p:sp>
          <p:nvSpPr>
            <p:cNvPr id="97" name="Прямоугольник 96"/>
            <p:cNvSpPr/>
            <p:nvPr/>
          </p:nvSpPr>
          <p:spPr bwMode="auto">
            <a:xfrm>
              <a:off x="7235843" y="2419548"/>
              <a:ext cx="360267" cy="433141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98" name="Прямоугольник 97"/>
            <p:cNvSpPr/>
            <p:nvPr/>
          </p:nvSpPr>
          <p:spPr bwMode="auto">
            <a:xfrm>
              <a:off x="7596110" y="2419548"/>
              <a:ext cx="360266" cy="433141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latin typeface="Arial" pitchFamily="34" charset="0"/>
                  <a:cs typeface="Arial" pitchFamily="34" charset="0"/>
                </a:rPr>
                <a:t>Д</a:t>
              </a:r>
            </a:p>
          </p:txBody>
        </p:sp>
      </p:grpSp>
      <p:grpSp>
        <p:nvGrpSpPr>
          <p:cNvPr id="28683" name="Группа 28681"/>
          <p:cNvGrpSpPr>
            <a:grpSpLocks/>
          </p:cNvGrpSpPr>
          <p:nvPr/>
        </p:nvGrpSpPr>
        <p:grpSpPr bwMode="auto">
          <a:xfrm>
            <a:off x="2843213" y="1773238"/>
            <a:ext cx="2881312" cy="431800"/>
            <a:chOff x="4931396" y="2420888"/>
            <a:chExt cx="2880964" cy="432048"/>
          </a:xfrm>
        </p:grpSpPr>
        <p:sp>
          <p:nvSpPr>
            <p:cNvPr id="100" name="Прямоугольник 99"/>
            <p:cNvSpPr/>
            <p:nvPr/>
          </p:nvSpPr>
          <p:spPr bwMode="auto">
            <a:xfrm>
              <a:off x="4931396" y="2421136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С</a:t>
              </a:r>
            </a:p>
          </p:txBody>
        </p:sp>
        <p:sp>
          <p:nvSpPr>
            <p:cNvPr id="102" name="Прямоугольник 101"/>
            <p:cNvSpPr/>
            <p:nvPr/>
          </p:nvSpPr>
          <p:spPr bwMode="auto">
            <a:xfrm>
              <a:off x="5291758" y="2420888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В</a:t>
              </a:r>
            </a:p>
          </p:txBody>
        </p:sp>
        <p:sp>
          <p:nvSpPr>
            <p:cNvPr id="103" name="Прямоугольник 102"/>
            <p:cNvSpPr/>
            <p:nvPr/>
          </p:nvSpPr>
          <p:spPr bwMode="auto">
            <a:xfrm>
              <a:off x="5651798" y="2421136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Е</a:t>
              </a:r>
            </a:p>
          </p:txBody>
        </p:sp>
        <p:sp>
          <p:nvSpPr>
            <p:cNvPr id="104" name="Прямоугольник 103"/>
            <p:cNvSpPr/>
            <p:nvPr/>
          </p:nvSpPr>
          <p:spPr bwMode="auto">
            <a:xfrm>
              <a:off x="6011838" y="2421136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Т</a:t>
              </a:r>
            </a:p>
          </p:txBody>
        </p:sp>
        <p:sp>
          <p:nvSpPr>
            <p:cNvPr id="105" name="Прямоугольник 104"/>
            <p:cNvSpPr/>
            <p:nvPr/>
          </p:nvSpPr>
          <p:spPr bwMode="auto">
            <a:xfrm>
              <a:off x="6371878" y="2421136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106" name="Прямоугольник 105"/>
            <p:cNvSpPr/>
            <p:nvPr/>
          </p:nvSpPr>
          <p:spPr bwMode="auto">
            <a:xfrm>
              <a:off x="6731918" y="2420888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Ф</a:t>
              </a:r>
            </a:p>
          </p:txBody>
        </p:sp>
        <p:sp>
          <p:nvSpPr>
            <p:cNvPr id="107" name="Прямоугольник 106"/>
            <p:cNvSpPr/>
            <p:nvPr/>
          </p:nvSpPr>
          <p:spPr bwMode="auto">
            <a:xfrm>
              <a:off x="7091958" y="2421136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108" name="Прямоугольник 107"/>
            <p:cNvSpPr/>
            <p:nvPr/>
          </p:nvSpPr>
          <p:spPr bwMode="auto">
            <a:xfrm>
              <a:off x="7451998" y="2421136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Р</a:t>
              </a:r>
            </a:p>
          </p:txBody>
        </p:sp>
      </p:grpSp>
      <p:grpSp>
        <p:nvGrpSpPr>
          <p:cNvPr id="28684" name="Группа 28677"/>
          <p:cNvGrpSpPr>
            <a:grpSpLocks/>
          </p:cNvGrpSpPr>
          <p:nvPr/>
        </p:nvGrpSpPr>
        <p:grpSpPr bwMode="auto">
          <a:xfrm>
            <a:off x="2843213" y="3068638"/>
            <a:ext cx="3241675" cy="431800"/>
            <a:chOff x="2843213" y="3068638"/>
            <a:chExt cx="3241675" cy="431800"/>
          </a:xfrm>
        </p:grpSpPr>
        <p:sp>
          <p:nvSpPr>
            <p:cNvPr id="110" name="Прямоугольник 109"/>
            <p:cNvSpPr/>
            <p:nvPr/>
          </p:nvSpPr>
          <p:spPr>
            <a:xfrm>
              <a:off x="5724525" y="3068638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Д</a:t>
              </a:r>
            </a:p>
          </p:txBody>
        </p:sp>
        <p:sp>
          <p:nvSpPr>
            <p:cNvPr id="111" name="Прямоугольник 110"/>
            <p:cNvSpPr/>
            <p:nvPr/>
          </p:nvSpPr>
          <p:spPr>
            <a:xfrm>
              <a:off x="4284663" y="3068638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С</a:t>
              </a:r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4643438" y="3068638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И</a:t>
              </a:r>
            </a:p>
          </p:txBody>
        </p:sp>
        <p:sp>
          <p:nvSpPr>
            <p:cNvPr id="113" name="Прямоугольник 112"/>
            <p:cNvSpPr/>
            <p:nvPr/>
          </p:nvSpPr>
          <p:spPr>
            <a:xfrm>
              <a:off x="5003800" y="3068638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П</a:t>
              </a:r>
            </a:p>
          </p:txBody>
        </p:sp>
        <p:sp>
          <p:nvSpPr>
            <p:cNvPr id="114" name="Прямоугольник 113"/>
            <p:cNvSpPr/>
            <p:nvPr/>
          </p:nvSpPr>
          <p:spPr>
            <a:xfrm>
              <a:off x="5364163" y="3068638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Е</a:t>
              </a:r>
            </a:p>
          </p:txBody>
        </p:sp>
        <p:sp>
          <p:nvSpPr>
            <p:cNvPr id="115" name="Прямоугольник 114"/>
            <p:cNvSpPr/>
            <p:nvPr/>
          </p:nvSpPr>
          <p:spPr>
            <a:xfrm>
              <a:off x="3924300" y="3068638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116" name="Прямоугольник 115"/>
            <p:cNvSpPr/>
            <p:nvPr/>
          </p:nvSpPr>
          <p:spPr>
            <a:xfrm>
              <a:off x="3563938" y="3068638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Л</a:t>
              </a:r>
            </a:p>
          </p:txBody>
        </p:sp>
        <p:sp>
          <p:nvSpPr>
            <p:cNvPr id="117" name="Прямоугольник 116"/>
            <p:cNvSpPr/>
            <p:nvPr/>
          </p:nvSpPr>
          <p:spPr>
            <a:xfrm>
              <a:off x="3203575" y="3068638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Е</a:t>
              </a:r>
            </a:p>
          </p:txBody>
        </p:sp>
        <p:sp>
          <p:nvSpPr>
            <p:cNvPr id="118" name="Прямоугольник 117"/>
            <p:cNvSpPr/>
            <p:nvPr/>
          </p:nvSpPr>
          <p:spPr>
            <a:xfrm>
              <a:off x="2843213" y="3068638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В</a:t>
              </a:r>
            </a:p>
          </p:txBody>
        </p:sp>
      </p:grpSp>
      <p:grpSp>
        <p:nvGrpSpPr>
          <p:cNvPr id="28685" name="Группа 28678"/>
          <p:cNvGrpSpPr>
            <a:grpSpLocks/>
          </p:cNvGrpSpPr>
          <p:nvPr/>
        </p:nvGrpSpPr>
        <p:grpSpPr bwMode="auto">
          <a:xfrm>
            <a:off x="3203575" y="3933825"/>
            <a:ext cx="2160588" cy="431800"/>
            <a:chOff x="3203575" y="3933825"/>
            <a:chExt cx="2160588" cy="431800"/>
          </a:xfrm>
        </p:grpSpPr>
        <p:sp>
          <p:nvSpPr>
            <p:cNvPr id="120" name="Прямоугольник 119"/>
            <p:cNvSpPr/>
            <p:nvPr/>
          </p:nvSpPr>
          <p:spPr>
            <a:xfrm>
              <a:off x="4284663" y="3933825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121" name="Прямоугольник 120"/>
            <p:cNvSpPr/>
            <p:nvPr/>
          </p:nvSpPr>
          <p:spPr>
            <a:xfrm>
              <a:off x="4643438" y="39338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Г</a:t>
              </a:r>
            </a:p>
          </p:txBody>
        </p:sp>
        <p:sp>
          <p:nvSpPr>
            <p:cNvPr id="122" name="Прямоугольник 121"/>
            <p:cNvSpPr/>
            <p:nvPr/>
          </p:nvSpPr>
          <p:spPr>
            <a:xfrm>
              <a:off x="5003800" y="39338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А</a:t>
              </a:r>
            </a:p>
          </p:txBody>
        </p:sp>
        <p:sp>
          <p:nvSpPr>
            <p:cNvPr id="123" name="Прямоугольник 122"/>
            <p:cNvSpPr/>
            <p:nvPr/>
          </p:nvSpPr>
          <p:spPr>
            <a:xfrm>
              <a:off x="3924300" y="39338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Р</a:t>
              </a:r>
            </a:p>
          </p:txBody>
        </p:sp>
        <p:sp>
          <p:nvSpPr>
            <p:cNvPr id="124" name="Прямоугольник 123"/>
            <p:cNvSpPr/>
            <p:nvPr/>
          </p:nvSpPr>
          <p:spPr>
            <a:xfrm>
              <a:off x="3563938" y="39338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125" name="Прямоугольник 124"/>
            <p:cNvSpPr/>
            <p:nvPr/>
          </p:nvSpPr>
          <p:spPr>
            <a:xfrm>
              <a:off x="3203575" y="39338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Д</a:t>
              </a:r>
            </a:p>
          </p:txBody>
        </p:sp>
      </p:grpSp>
      <p:grpSp>
        <p:nvGrpSpPr>
          <p:cNvPr id="28686" name="Группа 28679"/>
          <p:cNvGrpSpPr>
            <a:grpSpLocks/>
          </p:cNvGrpSpPr>
          <p:nvPr/>
        </p:nvGrpSpPr>
        <p:grpSpPr bwMode="auto">
          <a:xfrm>
            <a:off x="4284663" y="4797425"/>
            <a:ext cx="2519362" cy="431800"/>
            <a:chOff x="4284663" y="4797425"/>
            <a:chExt cx="2519362" cy="431800"/>
          </a:xfrm>
        </p:grpSpPr>
        <p:sp>
          <p:nvSpPr>
            <p:cNvPr id="127" name="Прямоугольник 126"/>
            <p:cNvSpPr/>
            <p:nvPr/>
          </p:nvSpPr>
          <p:spPr>
            <a:xfrm>
              <a:off x="4284663" y="4797425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Т</a:t>
              </a:r>
            </a:p>
          </p:txBody>
        </p:sp>
        <p:sp>
          <p:nvSpPr>
            <p:cNvPr id="128" name="Прямоугольник 127"/>
            <p:cNvSpPr/>
            <p:nvPr/>
          </p:nvSpPr>
          <p:spPr>
            <a:xfrm>
              <a:off x="4643438" y="47974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Р</a:t>
              </a:r>
            </a:p>
          </p:txBody>
        </p:sp>
        <p:sp>
          <p:nvSpPr>
            <p:cNvPr id="129" name="Прямоугольник 128"/>
            <p:cNvSpPr/>
            <p:nvPr/>
          </p:nvSpPr>
          <p:spPr>
            <a:xfrm>
              <a:off x="5003800" y="47974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130" name="Прямоугольник 129"/>
            <p:cNvSpPr/>
            <p:nvPr/>
          </p:nvSpPr>
          <p:spPr>
            <a:xfrm>
              <a:off x="5364163" y="47974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Т</a:t>
              </a:r>
            </a:p>
          </p:txBody>
        </p:sp>
        <p:sp>
          <p:nvSpPr>
            <p:cNvPr id="131" name="Прямоугольник 130"/>
            <p:cNvSpPr/>
            <p:nvPr/>
          </p:nvSpPr>
          <p:spPr>
            <a:xfrm>
              <a:off x="5724525" y="47974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У</a:t>
              </a:r>
            </a:p>
          </p:txBody>
        </p:sp>
        <p:sp>
          <p:nvSpPr>
            <p:cNvPr id="132" name="Прямоугольник 131"/>
            <p:cNvSpPr/>
            <p:nvPr/>
          </p:nvSpPr>
          <p:spPr>
            <a:xfrm>
              <a:off x="6084888" y="4797425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А</a:t>
              </a:r>
            </a:p>
          </p:txBody>
        </p:sp>
        <p:sp>
          <p:nvSpPr>
            <p:cNvPr id="133" name="Прямоугольник 132"/>
            <p:cNvSpPr/>
            <p:nvPr/>
          </p:nvSpPr>
          <p:spPr>
            <a:xfrm>
              <a:off x="6443663" y="47974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Р</a:t>
              </a:r>
            </a:p>
          </p:txBody>
        </p:sp>
      </p:grpSp>
      <p:grpSp>
        <p:nvGrpSpPr>
          <p:cNvPr id="28687" name="Группа 28675"/>
          <p:cNvGrpSpPr>
            <a:grpSpLocks/>
          </p:cNvGrpSpPr>
          <p:nvPr/>
        </p:nvGrpSpPr>
        <p:grpSpPr bwMode="auto">
          <a:xfrm>
            <a:off x="1752600" y="5229225"/>
            <a:ext cx="2890838" cy="434975"/>
            <a:chOff x="5292080" y="5441967"/>
            <a:chExt cx="2892074" cy="435305"/>
          </a:xfrm>
        </p:grpSpPr>
        <p:sp>
          <p:nvSpPr>
            <p:cNvPr id="135" name="Прямоугольник 134"/>
            <p:cNvSpPr/>
            <p:nvPr/>
          </p:nvSpPr>
          <p:spPr bwMode="auto">
            <a:xfrm>
              <a:off x="5292080" y="5445472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В</a:t>
              </a:r>
            </a:p>
          </p:txBody>
        </p:sp>
        <p:sp>
          <p:nvSpPr>
            <p:cNvPr id="136" name="Прямоугольник 135"/>
            <p:cNvSpPr/>
            <p:nvPr/>
          </p:nvSpPr>
          <p:spPr bwMode="auto">
            <a:xfrm>
              <a:off x="6012160" y="5445472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Д</a:t>
              </a:r>
            </a:p>
          </p:txBody>
        </p:sp>
        <p:sp>
          <p:nvSpPr>
            <p:cNvPr id="137" name="Прямоугольник 136"/>
            <p:cNvSpPr/>
            <p:nvPr/>
          </p:nvSpPr>
          <p:spPr bwMode="auto">
            <a:xfrm>
              <a:off x="6372200" y="5445472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И</a:t>
              </a:r>
            </a:p>
          </p:txBody>
        </p:sp>
        <p:sp>
          <p:nvSpPr>
            <p:cNvPr id="138" name="Прямоугольник 137"/>
            <p:cNvSpPr/>
            <p:nvPr/>
          </p:nvSpPr>
          <p:spPr bwMode="auto">
            <a:xfrm>
              <a:off x="6732240" y="5445472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Т</a:t>
              </a:r>
            </a:p>
          </p:txBody>
        </p:sp>
        <p:sp>
          <p:nvSpPr>
            <p:cNvPr id="139" name="Прямоугольник 138"/>
            <p:cNvSpPr/>
            <p:nvPr/>
          </p:nvSpPr>
          <p:spPr bwMode="auto">
            <a:xfrm>
              <a:off x="7452965" y="5441967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Л</a:t>
              </a:r>
            </a:p>
          </p:txBody>
        </p:sp>
        <p:sp>
          <p:nvSpPr>
            <p:cNvPr id="140" name="Прямоугольник 139"/>
            <p:cNvSpPr/>
            <p:nvPr/>
          </p:nvSpPr>
          <p:spPr bwMode="auto">
            <a:xfrm>
              <a:off x="7825379" y="5441967"/>
              <a:ext cx="358775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Ь</a:t>
              </a:r>
            </a:p>
          </p:txBody>
        </p:sp>
        <p:sp>
          <p:nvSpPr>
            <p:cNvPr id="142" name="Прямоугольник 141"/>
            <p:cNvSpPr/>
            <p:nvPr/>
          </p:nvSpPr>
          <p:spPr bwMode="auto">
            <a:xfrm>
              <a:off x="5652120" y="5445472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143" name="Прямоугольник 142"/>
            <p:cNvSpPr/>
            <p:nvPr/>
          </p:nvSpPr>
          <p:spPr bwMode="auto">
            <a:xfrm>
              <a:off x="7092603" y="5441967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Е</a:t>
              </a:r>
              <a:endPara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688" name="Группа 28680"/>
          <p:cNvGrpSpPr>
            <a:grpSpLocks/>
          </p:cNvGrpSpPr>
          <p:nvPr/>
        </p:nvGrpSpPr>
        <p:grpSpPr bwMode="auto">
          <a:xfrm>
            <a:off x="2123405" y="3069109"/>
            <a:ext cx="360363" cy="3024187"/>
            <a:chOff x="2124075" y="3068638"/>
            <a:chExt cx="360363" cy="3024187"/>
          </a:xfrm>
          <a:noFill/>
        </p:grpSpPr>
        <p:sp>
          <p:nvSpPr>
            <p:cNvPr id="146" name="Прямоугольник 145"/>
            <p:cNvSpPr/>
            <p:nvPr/>
          </p:nvSpPr>
          <p:spPr>
            <a:xfrm>
              <a:off x="2124075" y="56610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Н</a:t>
              </a:r>
            </a:p>
          </p:txBody>
        </p:sp>
        <p:sp>
          <p:nvSpPr>
            <p:cNvPr id="147" name="Прямоугольник 146"/>
            <p:cNvSpPr/>
            <p:nvPr/>
          </p:nvSpPr>
          <p:spPr>
            <a:xfrm>
              <a:off x="2124075" y="47974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Ф</a:t>
              </a:r>
            </a:p>
          </p:txBody>
        </p:sp>
        <p:sp>
          <p:nvSpPr>
            <p:cNvPr id="148" name="Прямоугольник 147"/>
            <p:cNvSpPr/>
            <p:nvPr/>
          </p:nvSpPr>
          <p:spPr>
            <a:xfrm>
              <a:off x="2124075" y="43656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Е</a:t>
              </a:r>
            </a:p>
          </p:txBody>
        </p:sp>
        <p:sp>
          <p:nvSpPr>
            <p:cNvPr id="149" name="Прямоугольник 148"/>
            <p:cNvSpPr/>
            <p:nvPr/>
          </p:nvSpPr>
          <p:spPr>
            <a:xfrm>
              <a:off x="2124075" y="3933825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Л</a:t>
              </a:r>
            </a:p>
          </p:txBody>
        </p:sp>
        <p:sp>
          <p:nvSpPr>
            <p:cNvPr id="150" name="Прямоугольник 149"/>
            <p:cNvSpPr/>
            <p:nvPr/>
          </p:nvSpPr>
          <p:spPr>
            <a:xfrm>
              <a:off x="2124075" y="3500438"/>
              <a:ext cx="360363" cy="433387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Е</a:t>
              </a:r>
            </a:p>
          </p:txBody>
        </p:sp>
        <p:sp>
          <p:nvSpPr>
            <p:cNvPr id="151" name="Прямоугольник 150"/>
            <p:cNvSpPr/>
            <p:nvPr/>
          </p:nvSpPr>
          <p:spPr>
            <a:xfrm>
              <a:off x="2124075" y="3068638"/>
              <a:ext cx="360363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Т</a:t>
              </a:r>
            </a:p>
          </p:txBody>
        </p:sp>
      </p:grpSp>
      <p:grpSp>
        <p:nvGrpSpPr>
          <p:cNvPr id="28689" name="Группа 28681"/>
          <p:cNvGrpSpPr>
            <a:grpSpLocks/>
          </p:cNvGrpSpPr>
          <p:nvPr/>
        </p:nvGrpSpPr>
        <p:grpSpPr bwMode="auto">
          <a:xfrm>
            <a:off x="3563888" y="4798144"/>
            <a:ext cx="360362" cy="1727200"/>
            <a:chOff x="3563938" y="4797425"/>
            <a:chExt cx="360362" cy="1727200"/>
          </a:xfrm>
          <a:noFill/>
        </p:grpSpPr>
        <p:sp>
          <p:nvSpPr>
            <p:cNvPr id="154" name="Прямоугольник 153"/>
            <p:cNvSpPr/>
            <p:nvPr/>
          </p:nvSpPr>
          <p:spPr>
            <a:xfrm>
              <a:off x="3563938" y="47974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Д</a:t>
              </a:r>
            </a:p>
          </p:txBody>
        </p:sp>
        <p:sp>
          <p:nvSpPr>
            <p:cNvPr id="155" name="Прямоугольник 154"/>
            <p:cNvSpPr/>
            <p:nvPr/>
          </p:nvSpPr>
          <p:spPr>
            <a:xfrm>
              <a:off x="3563938" y="56610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Т</a:t>
              </a:r>
            </a:p>
          </p:txBody>
        </p:sp>
        <p:sp>
          <p:nvSpPr>
            <p:cNvPr id="156" name="Прямоугольник 155"/>
            <p:cNvSpPr/>
            <p:nvPr/>
          </p:nvSpPr>
          <p:spPr>
            <a:xfrm>
              <a:off x="3563938" y="6092825"/>
              <a:ext cx="360362" cy="431800"/>
            </a:xfrm>
            <a:prstGeom prst="rect">
              <a:avLst/>
            </a:prstGeom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И</a:t>
              </a:r>
            </a:p>
          </p:txBody>
        </p:sp>
      </p:grpSp>
      <p:grpSp>
        <p:nvGrpSpPr>
          <p:cNvPr id="28690" name="Группа 28677"/>
          <p:cNvGrpSpPr>
            <a:grpSpLocks/>
          </p:cNvGrpSpPr>
          <p:nvPr/>
        </p:nvGrpSpPr>
        <p:grpSpPr bwMode="auto">
          <a:xfrm>
            <a:off x="4284663" y="476250"/>
            <a:ext cx="360362" cy="5184775"/>
            <a:chOff x="7020272" y="1556792"/>
            <a:chExt cx="360363" cy="5184328"/>
          </a:xfrm>
          <a:solidFill>
            <a:srgbClr val="24D24D"/>
          </a:solidFill>
        </p:grpSpPr>
        <p:sp>
          <p:nvSpPr>
            <p:cNvPr id="158" name="Прямоугольник 157"/>
            <p:cNvSpPr/>
            <p:nvPr/>
          </p:nvSpPr>
          <p:spPr bwMode="auto">
            <a:xfrm>
              <a:off x="7020272" y="5446167"/>
              <a:ext cx="358775" cy="431800"/>
            </a:xfrm>
            <a:prstGeom prst="rect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С</a:t>
              </a:r>
            </a:p>
          </p:txBody>
        </p:sp>
        <p:sp>
          <p:nvSpPr>
            <p:cNvPr id="159" name="Прямоугольник 158"/>
            <p:cNvSpPr/>
            <p:nvPr/>
          </p:nvSpPr>
          <p:spPr bwMode="auto">
            <a:xfrm>
              <a:off x="7020272" y="4580980"/>
              <a:ext cx="358775" cy="433387"/>
            </a:xfrm>
            <a:prstGeom prst="rect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Н</a:t>
              </a:r>
            </a:p>
          </p:txBody>
        </p:sp>
        <p:sp>
          <p:nvSpPr>
            <p:cNvPr id="160" name="Прямоугольник 159"/>
            <p:cNvSpPr/>
            <p:nvPr/>
          </p:nvSpPr>
          <p:spPr bwMode="auto">
            <a:xfrm>
              <a:off x="7020272" y="3285580"/>
              <a:ext cx="358775" cy="431800"/>
            </a:xfrm>
            <a:prstGeom prst="rect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П</a:t>
              </a:r>
            </a:p>
          </p:txBody>
        </p:sp>
        <p:sp>
          <p:nvSpPr>
            <p:cNvPr id="161" name="Прямоугольник 160"/>
            <p:cNvSpPr/>
            <p:nvPr/>
          </p:nvSpPr>
          <p:spPr bwMode="auto">
            <a:xfrm>
              <a:off x="7020272" y="2421980"/>
              <a:ext cx="358775" cy="431800"/>
            </a:xfrm>
            <a:prstGeom prst="rect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З</a:t>
              </a:r>
            </a:p>
          </p:txBody>
        </p:sp>
        <p:sp>
          <p:nvSpPr>
            <p:cNvPr id="162" name="Прямоугольник 161"/>
            <p:cNvSpPr/>
            <p:nvPr/>
          </p:nvSpPr>
          <p:spPr bwMode="auto">
            <a:xfrm>
              <a:off x="7020272" y="1556792"/>
              <a:ext cx="358775" cy="431800"/>
            </a:xfrm>
            <a:prstGeom prst="rect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Б</a:t>
              </a:r>
            </a:p>
          </p:txBody>
        </p:sp>
        <p:sp>
          <p:nvSpPr>
            <p:cNvPr id="163" name="Прямоугольник 162"/>
            <p:cNvSpPr/>
            <p:nvPr/>
          </p:nvSpPr>
          <p:spPr bwMode="auto">
            <a:xfrm>
              <a:off x="7020272" y="1988840"/>
              <a:ext cx="360363" cy="433387"/>
            </a:xfrm>
            <a:prstGeom prst="rect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Е</a:t>
              </a:r>
            </a:p>
          </p:txBody>
        </p:sp>
        <p:sp>
          <p:nvSpPr>
            <p:cNvPr id="164" name="Прямоугольник 163"/>
            <p:cNvSpPr/>
            <p:nvPr/>
          </p:nvSpPr>
          <p:spPr bwMode="auto">
            <a:xfrm>
              <a:off x="7021494" y="2852936"/>
              <a:ext cx="358818" cy="431552"/>
            </a:xfrm>
            <a:prstGeom prst="rect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165" name="Прямоугольник 164"/>
            <p:cNvSpPr/>
            <p:nvPr/>
          </p:nvSpPr>
          <p:spPr bwMode="auto">
            <a:xfrm>
              <a:off x="7021537" y="3717032"/>
              <a:ext cx="358775" cy="431800"/>
            </a:xfrm>
            <a:prstGeom prst="rect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А</a:t>
              </a:r>
            </a:p>
          </p:txBody>
        </p:sp>
        <p:sp>
          <p:nvSpPr>
            <p:cNvPr id="166" name="Прямоугольник 165"/>
            <p:cNvSpPr/>
            <p:nvPr/>
          </p:nvSpPr>
          <p:spPr bwMode="auto">
            <a:xfrm>
              <a:off x="7020272" y="4149080"/>
              <a:ext cx="358775" cy="431800"/>
            </a:xfrm>
            <a:prstGeom prst="rect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С</a:t>
              </a:r>
            </a:p>
          </p:txBody>
        </p:sp>
        <p:sp>
          <p:nvSpPr>
            <p:cNvPr id="167" name="Прямоугольник 166"/>
            <p:cNvSpPr/>
            <p:nvPr/>
          </p:nvSpPr>
          <p:spPr bwMode="auto">
            <a:xfrm>
              <a:off x="7021537" y="5013176"/>
              <a:ext cx="358775" cy="431800"/>
            </a:xfrm>
            <a:prstGeom prst="rect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О</a:t>
              </a:r>
            </a:p>
          </p:txBody>
        </p:sp>
        <p:sp>
          <p:nvSpPr>
            <p:cNvPr id="168" name="Прямоугольник 167"/>
            <p:cNvSpPr/>
            <p:nvPr/>
          </p:nvSpPr>
          <p:spPr bwMode="auto">
            <a:xfrm>
              <a:off x="7021537" y="5877272"/>
              <a:ext cx="358775" cy="431800"/>
            </a:xfrm>
            <a:prstGeom prst="rect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Т</a:t>
              </a:r>
            </a:p>
          </p:txBody>
        </p:sp>
        <p:sp>
          <p:nvSpPr>
            <p:cNvPr id="169" name="Прямоугольник 168"/>
            <p:cNvSpPr/>
            <p:nvPr/>
          </p:nvSpPr>
          <p:spPr bwMode="auto">
            <a:xfrm>
              <a:off x="7021537" y="6309320"/>
              <a:ext cx="358775" cy="431800"/>
            </a:xfrm>
            <a:prstGeom prst="rect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Ь</a:t>
              </a:r>
            </a:p>
          </p:txBody>
        </p:sp>
      </p:grpSp>
      <p:sp>
        <p:nvSpPr>
          <p:cNvPr id="170" name="Пятиугольник 169">
            <a:hlinkClick r:id="rId2" action="ppaction://hlinksldjump"/>
          </p:cNvPr>
          <p:cNvSpPr/>
          <p:nvPr/>
        </p:nvSpPr>
        <p:spPr>
          <a:xfrm>
            <a:off x="2267744" y="2708920"/>
            <a:ext cx="539750" cy="287338"/>
          </a:xfrm>
          <a:prstGeom prst="homePlate">
            <a:avLst/>
          </a:prstGeom>
          <a:solidFill>
            <a:srgbClr val="99FF33"/>
          </a:solidFill>
          <a:ln w="19050"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3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171" name="Picture 4" descr="C:\Users\Марго\Pictures\светофор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514350" cy="14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1495681">
            <a:off x="994265" y="1846684"/>
            <a:ext cx="7937622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15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МОЛОДЦЫ!</a:t>
            </a:r>
            <a:endParaRPr lang="ru-RU" sz="115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4" name="Рисунок 13" descr="43105766_d17oa9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0"/>
            <a:ext cx="2361220" cy="2833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kazantoys.ru/r1/res.php?f=p81682&amp;t=4&amp;s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1480"/>
            <a:ext cx="6681775" cy="27057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hop-a.ru/published/publicdata/CP822636SHOPA/attachments/SC/products_pictures/_________________4edf3688f146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428604"/>
            <a:ext cx="4762500" cy="37719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928670"/>
            <a:ext cx="1887538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286116" y="500042"/>
            <a:ext cx="52864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Задание I тура: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Один из элементов улицы?</a:t>
            </a:r>
            <a:endParaRPr lang="ru-RU" sz="5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1643050"/>
            <a:ext cx="1000164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3108" y="1643050"/>
            <a:ext cx="988162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86116" y="1643050"/>
            <a:ext cx="928694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29124" y="1643050"/>
            <a:ext cx="928726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15140" y="1643050"/>
            <a:ext cx="898114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71802" y="214290"/>
            <a:ext cx="3643338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ТУР </a:t>
            </a:r>
            <a:endParaRPr lang="ru-RU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58148" y="1643050"/>
            <a:ext cx="928694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858148" y="1643050"/>
            <a:ext cx="928694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00100" y="1643050"/>
            <a:ext cx="1000132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715140" y="1643050"/>
            <a:ext cx="928694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429124" y="1643050"/>
            <a:ext cx="928694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286116" y="1643050"/>
            <a:ext cx="928694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143108" y="1643050"/>
            <a:ext cx="1008112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18" name="Picture 4" descr="C:\Users\Марго\Pictures\светофор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514350" cy="14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4"/>
          <a:stretch>
            <a:fillRect/>
          </a:stretch>
        </p:blipFill>
        <p:spPr>
          <a:xfrm>
            <a:off x="8388424" y="6093296"/>
            <a:ext cx="395536" cy="47560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572132" y="1643050"/>
            <a:ext cx="928726" cy="144655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8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572132" y="1643050"/>
            <a:ext cx="928694" cy="142876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4734" fill="hold"/>
                                        <p:tgtEl>
                                          <p:spTgt spid="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audio>
              <p:cMediaNode>
                <p:cTn id="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"/>
                </p:tgtEl>
              </p:cMediaNode>
            </p:audio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5" grpId="0" animBg="1"/>
      <p:bldP spid="27" grpId="0" animBg="1"/>
      <p:bldP spid="30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://www.stopcar-spb.ru/UserFiles/items/pics/preview/b070d15378.19.1-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5" y="571480"/>
            <a:ext cx="3071831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http://thelib.ru/books/00/14/57/00145718/i_00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571480"/>
            <a:ext cx="4214842" cy="34343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cs310520.vk.me/v310520508/246b/PSQCI9DO6Y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428604"/>
            <a:ext cx="3905264" cy="39443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153</Words>
  <Application>Microsoft Office PowerPoint</Application>
  <PresentationFormat>Экран (4:3)</PresentationFormat>
  <Paragraphs>125</Paragraphs>
  <Slides>22</Slides>
  <Notes>0</Notes>
  <HiddenSlides>0</HiddenSlides>
  <MMClips>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Samsung</dc:creator>
  <cp:lastModifiedBy>Школа</cp:lastModifiedBy>
  <cp:revision>17</cp:revision>
  <dcterms:created xsi:type="dcterms:W3CDTF">2013-12-27T13:14:38Z</dcterms:created>
  <dcterms:modified xsi:type="dcterms:W3CDTF">2016-11-07T18:06:59Z</dcterms:modified>
</cp:coreProperties>
</file>