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256" r:id="rId2"/>
    <p:sldId id="279" r:id="rId3"/>
    <p:sldId id="280" r:id="rId4"/>
    <p:sldId id="281" r:id="rId5"/>
    <p:sldId id="282" r:id="rId6"/>
    <p:sldId id="268" r:id="rId7"/>
    <p:sldId id="269" r:id="rId8"/>
    <p:sldId id="270" r:id="rId9"/>
    <p:sldId id="271" r:id="rId10"/>
    <p:sldId id="272" r:id="rId11"/>
    <p:sldId id="301" r:id="rId12"/>
    <p:sldId id="287" r:id="rId13"/>
    <p:sldId id="300" r:id="rId14"/>
    <p:sldId id="292" r:id="rId15"/>
    <p:sldId id="293" r:id="rId16"/>
    <p:sldId id="296" r:id="rId17"/>
    <p:sldId id="297" r:id="rId18"/>
    <p:sldId id="298" r:id="rId19"/>
    <p:sldId id="299" r:id="rId20"/>
    <p:sldId id="288" r:id="rId21"/>
    <p:sldId id="257" r:id="rId22"/>
    <p:sldId id="275" r:id="rId23"/>
    <p:sldId id="283" r:id="rId24"/>
    <p:sldId id="266" r:id="rId25"/>
    <p:sldId id="286" r:id="rId26"/>
    <p:sldId id="260" r:id="rId27"/>
    <p:sldId id="289" r:id="rId28"/>
    <p:sldId id="262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60"/>
  </p:normalViewPr>
  <p:slideViewPr>
    <p:cSldViewPr>
      <p:cViewPr varScale="1">
        <p:scale>
          <a:sx n="106" d="100"/>
          <a:sy n="106" d="100"/>
        </p:scale>
        <p:origin x="17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8AA5D-FEBE-4596-BC51-A5ED73947F9D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A1F2A-F1D9-4A62-AB0C-796645A3B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2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A1F2A-F1D9-4A62-AB0C-796645A3B36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4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459A68-1948-4A28-BD11-D2E70CA644C8}" type="datetimeFigureOut">
              <a:rPr lang="ru-RU" smtClean="0"/>
              <a:t>пн 25.09.23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3B3DDB0-AC87-4FE9-9710-B37165DDCF3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ozdravok.ru/pozdravleniya/prazdniki/den-pozhilyh-lyudey/" TargetMode="External"/><Relationship Id="rId2" Type="http://schemas.openxmlformats.org/officeDocument/2006/relationships/hyperlink" Target="http://fb.ru/article/6814/den-pojilogo-cheloveka---semeynyiy-prazdnik-babushek-i-dedushe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ozdravok.ru/pozdravleniya/prazdniki/den-pozhilyh-lyudey/5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12961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–                                                    День пожилого человека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603810" cy="419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0520">
            <a:off x="7672451" y="314856"/>
            <a:ext cx="1158272" cy="121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0651">
            <a:off x="383582" y="4927555"/>
            <a:ext cx="1264225" cy="132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2783">
            <a:off x="7403067" y="2226956"/>
            <a:ext cx="1131518" cy="11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1358188"/>
            <a:ext cx="1393701" cy="146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33" y="4428041"/>
            <a:ext cx="1334507" cy="140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88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62507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Отшумел юбилей, отгремели парады,</a:t>
            </a:r>
            <a:b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Светлый праздник отмечен достойно вполне;</a:t>
            </a:r>
            <a:b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Но и после торжеств забывать нам не надо</a:t>
            </a:r>
            <a:b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Тех людей, что добыли победу в войне.</a:t>
            </a:r>
            <a:br>
              <a:rPr lang="ru-RU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b="0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940105" cy="261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12" y="3140968"/>
            <a:ext cx="47239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71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2578298"/>
          </a:xfrm>
        </p:spPr>
        <p:txBody>
          <a:bodyPr>
            <a:normAutofit fontScale="90000"/>
          </a:bodyPr>
          <a:lstStyle/>
          <a:p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Пусть на солнце блестят 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ордена и медали,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На груди ветеранов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великой войны </a:t>
            </a: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-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42524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24" y="3284984"/>
            <a:ext cx="4517448" cy="328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07841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09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435280" cy="1440160"/>
          </a:xfrm>
        </p:spPr>
        <p:txBody>
          <a:bodyPr>
            <a:normAutofit/>
          </a:bodyPr>
          <a:lstStyle/>
          <a:p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Эти люди все силы Отчизне  отдали. Отстояли в сраженьях свободу страны!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" b="21284"/>
          <a:stretch/>
        </p:blipFill>
        <p:spPr bwMode="auto">
          <a:xfrm>
            <a:off x="251520" y="309105"/>
            <a:ext cx="2125530" cy="250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72" y="2564904"/>
            <a:ext cx="2114788" cy="313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72" y="214162"/>
            <a:ext cx="2959017" cy="22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80" y="332656"/>
            <a:ext cx="1867595" cy="30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9" y="2924945"/>
            <a:ext cx="401318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82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Вспомним, что современные старики – это ветераны войны, работники тыла, дети войны, которые своей кровью и страданиями заплатили за нашу свободу, дали возможность нам с вами появиться на свет и жить в мире. Легко ли им пришлось в годы войны?  А ведь это детство и молодость сегодняшних стариков.</a:t>
            </a:r>
            <a:endParaRPr lang="ru-RU" sz="2800" dirty="0">
              <a:ln w="18415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3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ctr"/>
            <a:r>
              <a:rPr lang="ru-RU" sz="32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  ВОЙНЫ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/>
          <a:stretch/>
        </p:blipFill>
        <p:spPr bwMode="auto">
          <a:xfrm>
            <a:off x="395536" y="1052736"/>
            <a:ext cx="3456384" cy="312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826396" cy="23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1637378" cy="24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6831" r="7674"/>
          <a:stretch/>
        </p:blipFill>
        <p:spPr bwMode="auto">
          <a:xfrm>
            <a:off x="4139952" y="3429000"/>
            <a:ext cx="4752528" cy="31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15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4331"/>
            <a:ext cx="8540345" cy="573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25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2534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38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3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4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 bwMode="auto">
          <a:xfrm>
            <a:off x="1691680" y="260648"/>
            <a:ext cx="6127204" cy="63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1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5"/>
          <a:stretch/>
        </p:blipFill>
        <p:spPr bwMode="auto">
          <a:xfrm>
            <a:off x="251520" y="260649"/>
            <a:ext cx="3744416" cy="465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0773" r="9472" b="5396"/>
          <a:stretch/>
        </p:blipFill>
        <p:spPr bwMode="auto">
          <a:xfrm>
            <a:off x="2843808" y="3097075"/>
            <a:ext cx="5609206" cy="36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5" b="10553"/>
          <a:stretch/>
        </p:blipFill>
        <p:spPr bwMode="auto">
          <a:xfrm>
            <a:off x="5059502" y="234216"/>
            <a:ext cx="2764334" cy="276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30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2588"/>
          <a:stretch/>
        </p:blipFill>
        <p:spPr bwMode="auto">
          <a:xfrm>
            <a:off x="395536" y="260648"/>
            <a:ext cx="852291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3903">
            <a:off x="6156176" y="2717239"/>
            <a:ext cx="15065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145">
            <a:off x="1155010" y="402458"/>
            <a:ext cx="15065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4250">
            <a:off x="6397870" y="529585"/>
            <a:ext cx="15065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22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00025"/>
            <a:ext cx="8620125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448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53" y="116632"/>
            <a:ext cx="4042792" cy="19425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ru-RU" sz="22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</a:br>
            <a:br>
              <a:rPr lang="ru-RU" sz="22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</a:br>
            <a:br>
              <a:rPr lang="ru-RU" sz="22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 за годом, день за днём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мы к этому придем.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Ведь любой когда-нибудь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Пожилым встречает путь.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0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39038"/>
          <a:stretch/>
        </p:blipFill>
        <p:spPr bwMode="auto">
          <a:xfrm>
            <a:off x="6794914" y="1052736"/>
            <a:ext cx="1843094" cy="26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2857" r="16979" b="13175"/>
          <a:stretch/>
        </p:blipFill>
        <p:spPr bwMode="auto">
          <a:xfrm rot="20941220">
            <a:off x="555472" y="4585036"/>
            <a:ext cx="2352305" cy="172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29012"/>
          <a:stretch/>
        </p:blipFill>
        <p:spPr bwMode="auto">
          <a:xfrm>
            <a:off x="245062" y="1772817"/>
            <a:ext cx="2139992" cy="260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r="29102" b="8331"/>
          <a:stretch/>
        </p:blipFill>
        <p:spPr bwMode="auto">
          <a:xfrm>
            <a:off x="4690795" y="232326"/>
            <a:ext cx="1969436" cy="2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56" y="4124112"/>
            <a:ext cx="3011322" cy="22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20060"/>
          <a:stretch/>
        </p:blipFill>
        <p:spPr bwMode="auto">
          <a:xfrm rot="739219">
            <a:off x="6884110" y="4012419"/>
            <a:ext cx="1664703" cy="227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587">
            <a:off x="2938200" y="1803027"/>
            <a:ext cx="1990601" cy="2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9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17032"/>
            <a:ext cx="4690864" cy="3528392"/>
          </a:xfrm>
        </p:spPr>
        <p:txBody>
          <a:bodyPr>
            <a:noAutofit/>
          </a:bodyPr>
          <a:lstStyle/>
          <a:p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Пролетела молодость давно,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Только разве повод горевать?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Наслаждаться стоит 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мудростью своей,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Ценные советы раздавать.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Пусть здоровье вас не подведёт,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Дряхлость затеряется в пути!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Чтобы уважали вас кругом,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Помощь оказать всегда смогли!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8660"/>
            <a:ext cx="458952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391576" cy="279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016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640960" cy="1584176"/>
          </a:xfrm>
        </p:spPr>
        <p:txBody>
          <a:bodyPr>
            <a:normAutofit/>
          </a:bodyPr>
          <a:lstStyle/>
          <a:p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Радоваться каждый божий день, научите внуков поскорей!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 праздничным столом с семьёй, запевайте песню веселей.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27462" cy="307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45" y="2852936"/>
            <a:ext cx="43879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9" r="12390" b="5233"/>
          <a:stretch/>
        </p:blipFill>
        <p:spPr bwMode="auto">
          <a:xfrm rot="872523">
            <a:off x="4987344" y="693465"/>
            <a:ext cx="3656178" cy="233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357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5134" y="316739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8640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kumimoji="0" lang="ru-RU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«НЕ хотим быть обузой для вас»</a:t>
            </a:r>
            <a:r>
              <a:rPr kumimoji="0" lang="ru-RU" altLang="zh-CN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lang="ru-RU" altLang="zh-CN" sz="24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г</a:t>
            </a:r>
            <a:r>
              <a:rPr kumimoji="0" lang="ru-RU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оворят  старики повсеместно.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kumimoji="0" lang="ru-RU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И текут тихо слезы из глаз,</a:t>
            </a:r>
            <a:r>
              <a:rPr kumimoji="0" lang="ru-RU" altLang="zh-CN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н</a:t>
            </a:r>
            <a:r>
              <a:rPr kumimoji="0" lang="ru-RU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о ведь нам рядом с вами не тесно!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32" y="3944399"/>
            <a:ext cx="1742739" cy="260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9554" b="10567"/>
          <a:stretch/>
        </p:blipFill>
        <p:spPr bwMode="auto">
          <a:xfrm>
            <a:off x="3753963" y="1085425"/>
            <a:ext cx="4145968" cy="27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-2221" r="6530" b="2221"/>
          <a:stretch/>
        </p:blipFill>
        <p:spPr bwMode="auto">
          <a:xfrm rot="21056413">
            <a:off x="396810" y="3893317"/>
            <a:ext cx="3184904" cy="244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810">
            <a:off x="6048284" y="3306763"/>
            <a:ext cx="2418182" cy="322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r="16454"/>
          <a:stretch/>
        </p:blipFill>
        <p:spPr bwMode="auto">
          <a:xfrm>
            <a:off x="211569" y="1019637"/>
            <a:ext cx="3064287" cy="284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br>
              <a:rPr lang="ru-RU" sz="2400" b="0" spc="0" dirty="0">
                <a:ln>
                  <a:noFill/>
                </a:ln>
                <a:solidFill>
                  <a:srgbClr val="C5D1D7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66623"/>
            <a:ext cx="864096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 нам с вами напротив светло. Солнце ярче сияет на небе.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 нам с вами уютно тепло и прожить столько каждый хотел бы.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Бабье лето пусть щедро не раз  одарит вас теплом, не дождями,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Дети, внуки пусть радуют вас. Любим вас старики будьте с нами!</a:t>
            </a:r>
            <a:endParaRPr lang="ru-RU" altLang="ru-RU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7076924" cy="452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63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176464" cy="6669360"/>
          </a:xfrm>
        </p:spPr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В День пожилых примите поздравленье,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Желаем вам спокойствия, добра,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Любви родных, здоровья, настроенья,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Пусть будет жизнь на праздники щедра!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Пусть внуки радуют и дети помогают,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Пусть будет жизнь уютна и чиста,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Ведь возраст — не помеха, точно знаю,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душе пусть будет вечная весна!</a:t>
            </a:r>
            <a:b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0" spc="0" dirty="0">
              <a:ln>
                <a:noFill/>
              </a:ln>
              <a:solidFill>
                <a:srgbClr val="C5D1D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/>
          <a:stretch/>
        </p:blipFill>
        <p:spPr bwMode="auto">
          <a:xfrm>
            <a:off x="5508104" y="260648"/>
            <a:ext cx="2994035" cy="241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9459" r="12758" b="5925"/>
          <a:stretch/>
        </p:blipFill>
        <p:spPr bwMode="auto">
          <a:xfrm>
            <a:off x="4283968" y="2924944"/>
            <a:ext cx="4691402" cy="36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28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4608512" cy="7344816"/>
          </a:xfrm>
        </p:spPr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Позвоните бабушкам и дедушкам своим,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 приятно будет вас услышать,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Пригласите на прогулку их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Воздухом пускай они подышат!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этот праздник нужно быть добрей,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бодрее духом стать немного!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 поколениями дверь,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Приоткройте и светла дорога!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Можно вам о многом рассказать,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Поучиться есть чему конечно,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Тёплых отношений пожелать,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прекрасный островок надежды!</a:t>
            </a:r>
            <a:b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700" b="0" spc="0" dirty="0">
                <a:ln>
                  <a:noFill/>
                </a:ln>
                <a:solidFill>
                  <a:srgbClr val="C5D1D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500" b="0" spc="0" dirty="0">
                <a:ln>
                  <a:noFill/>
                </a:ln>
                <a:solidFill>
                  <a:srgbClr val="C5D1D7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79" y="692696"/>
            <a:ext cx="2520246" cy="336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49409" b="24977"/>
          <a:stretch/>
        </p:blipFill>
        <p:spPr bwMode="auto">
          <a:xfrm>
            <a:off x="4927621" y="2420888"/>
            <a:ext cx="1434413" cy="172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62" y="4522386"/>
            <a:ext cx="2379553" cy="178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3"/>
          <a:stretch/>
        </p:blipFill>
        <p:spPr bwMode="auto">
          <a:xfrm>
            <a:off x="5098004" y="390336"/>
            <a:ext cx="1337803" cy="17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31292" b="22472"/>
          <a:stretch/>
        </p:blipFill>
        <p:spPr bwMode="auto">
          <a:xfrm>
            <a:off x="4863061" y="4372529"/>
            <a:ext cx="1585965" cy="20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0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4176464" cy="640871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lvl="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     Пусть каждый день,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Что отвела судьба,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Приносит радость с солнечным восходом.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И светит вам счастливая звезда,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Храня от бед и жизненной невзгоды.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Удачи вам и искреннего смеха,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Здоровья вам на долгие года.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Желаем вам во всех делах успеха, </a:t>
            </a:r>
            <a:b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</a:br>
            <a:r>
              <a:rPr lang="ru-RU" altLang="zh-CN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+mn-cs"/>
              </a:rPr>
              <a:t>И рады встрече с вами мы всегда! </a:t>
            </a:r>
            <a:br>
              <a:rPr lang="ru-RU" altLang="ru-RU" sz="2400" b="0" kern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endParaRPr lang="ru-RU" sz="2400" b="0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60000"/>
              <a:buNone/>
            </a:pPr>
            <a:r>
              <a:rPr lang="ru-RU" altLang="zh-C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ru-RU" altLang="ru-RU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endParaRPr lang="ru-RU" sz="2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5385" r="18405" b="5960"/>
          <a:stretch/>
        </p:blipFill>
        <p:spPr bwMode="auto">
          <a:xfrm>
            <a:off x="4586590" y="3356992"/>
            <a:ext cx="4360726" cy="32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33" y="332656"/>
            <a:ext cx="4360726" cy="289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532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4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 презентации использованы  ресурсы интернета:</a:t>
            </a:r>
            <a:endParaRPr lang="en-US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/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/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стихи: М. Крюков; Ю. Юркий; В. Степанов. и др.;</a:t>
            </a:r>
            <a:endParaRPr lang="en-US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/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/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 http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scenarii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online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ua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stsenarii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dnya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pozhilogo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cheloveka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1002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</a:p>
          <a:p>
            <a:pPr lvl="0"/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http://fb.ru/article/6814/den-pojilogo-cheloveka---semeynyiy-prazdnik-babushek-i-dedushek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D16349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http://pozdravok.ru/pozdravleniya/prazdniki/den-pozhilyh-lyudey/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D16349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http://pozdravok.ru/pozdravleniya/prazdniki/den-pozhilyh-lyudey/5.htm</a:t>
            </a:r>
            <a:endParaRPr lang="ru-RU" sz="20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D16349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http://fb.ru/article/6814/den-pojilogo-cheloveka---semeynyiy-prazdnik-babushek-i-dedushek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D16349">
                  <a:lumMod val="60000"/>
                  <a:lumOff val="40000"/>
                </a:srgbClr>
              </a:buClr>
            </a:pP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7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260648"/>
            <a:ext cx="5170433" cy="633670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   </a:t>
            </a:r>
            <a:r>
              <a:rPr lang="ru-RU" sz="27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возрастом человек становится зрелым и мудрым. Но именно в этот период своей жизни он как никогда нуждается в добром внимании близких, в признании его нужности и в  выражении  любви и признательности. Как жаль, что не всегда у родных хватает времени и чуткости выразить свою благодарность самым дорогим и близким – своим бабушкам и дедушкам. И специально для того,  чтобы поднять в глазах общества приоритет мудрых наших «стариков», правительство объявило праздник - День пожилого человека</a:t>
            </a: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  <a:cs typeface="+mn-cs"/>
              </a:rPr>
              <a:t>.</a:t>
            </a:r>
            <a:r>
              <a:rPr lang="ru-RU" sz="2400" b="0" spc="0" dirty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endParaRPr lang="ru-RU" sz="2400" b="0" spc="0" dirty="0">
              <a:ln>
                <a:noFill/>
              </a:ln>
              <a:solidFill>
                <a:srgbClr val="C5D1D7"/>
              </a:solidFill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07" y="3140968"/>
            <a:ext cx="3322637" cy="33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45" y="260648"/>
            <a:ext cx="3591399" cy="265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90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367" y="248756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ru-RU" sz="3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   Международный день пожилых людей отмечается ежегодно 1 октября с 1991 года согласно решению Генеральной Ассамблеи Организации Объединенных Наций.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ru-RU" sz="3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      Изначально День пожилых людей было принято проводить только в Европе, однако со временем такой праздник перекочевал и в страны Америки. День пожилых людей празднуется с большим размахом в скандинавских странах. В этот день многие теле- и радиопрограммы транслируют передачи с учетом вкусов пожилых людей. С девяностых годов прошлого столетия о нем заговорили, как о международном.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07" y="404664"/>
            <a:ext cx="939006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9646">
            <a:off x="7730294" y="5235956"/>
            <a:ext cx="1356206" cy="132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3187">
            <a:off x="65881" y="1924342"/>
            <a:ext cx="1180824" cy="11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302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   В России в 1992 г. принято специальное постановление президиума Верховного Совета «О проблемах пожилых людей», в котором на основе значимости рекомендаций ООН     </a:t>
            </a:r>
            <a:r>
              <a:rPr lang="ru-RU" altLang="ru-RU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1 октября </a:t>
            </a:r>
            <a:r>
              <a:rPr lang="ru-RU" alt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объявлено </a:t>
            </a:r>
            <a:r>
              <a:rPr lang="ru-RU" altLang="ru-RU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Днём пожилых людей</a:t>
            </a:r>
            <a:r>
              <a:rPr lang="ru-RU" alt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altLang="ru-RU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55" y="2672916"/>
            <a:ext cx="4698522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199822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76" y="3972236"/>
            <a:ext cx="2016567" cy="26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2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610744" cy="338437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Люди пожилые,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Сердцем молодые,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Сколько повидали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Вы путей, дорог.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Горячо любили,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И детей растили,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И надеждой жили: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Меньше бы тревог!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5"/>
            <a:ext cx="4680520" cy="312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84" y="260648"/>
            <a:ext cx="523546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8" y="4149080"/>
            <a:ext cx="367991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08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80619"/>
            <a:ext cx="3423541" cy="386104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b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Люди пожилые,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Матушка Россия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Вас не баловала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Легкою судьбой.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Дай вам Бог покоя,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Чтобы над рекою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Солнце озаряло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Купол голубой.</a:t>
            </a:r>
            <a:br>
              <a:rPr lang="ru-RU" sz="31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3100" b="0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5"/>
            <a:ext cx="4651880" cy="32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8" y="3861048"/>
            <a:ext cx="40412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744416" cy="27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80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32271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Люди пожилые, вы во всём  такие: отдаёте душу, опыт и любовь дорогому дому, миру молодому и всему, что сердце вспоминает вновь.</a:t>
            </a:r>
            <a:endParaRPr lang="ru-RU" sz="2400" b="0" spc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/>
          <a:stretch/>
        </p:blipFill>
        <p:spPr bwMode="auto">
          <a:xfrm rot="20589010">
            <a:off x="413670" y="3365833"/>
            <a:ext cx="2589411" cy="178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546">
            <a:off x="6125953" y="3525616"/>
            <a:ext cx="2517859" cy="1791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02" r="3576" b="-1002"/>
          <a:stretch/>
        </p:blipFill>
        <p:spPr bwMode="auto">
          <a:xfrm rot="20600833">
            <a:off x="148986" y="1529288"/>
            <a:ext cx="2555418" cy="155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5"/>
          <a:stretch/>
        </p:blipFill>
        <p:spPr bwMode="auto">
          <a:xfrm>
            <a:off x="2627784" y="404664"/>
            <a:ext cx="4119645" cy="200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967">
            <a:off x="6468996" y="1530246"/>
            <a:ext cx="2299837" cy="153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/>
          <a:stretch/>
        </p:blipFill>
        <p:spPr bwMode="auto">
          <a:xfrm>
            <a:off x="3032951" y="2564904"/>
            <a:ext cx="297920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17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56992"/>
            <a:ext cx="3970784" cy="31683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Люди пожилые,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Пусть года былые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Будут вам опорой,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Дети — все поймут.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И поклон вам низкий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От родных и близких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И от всей отчизны</a:t>
            </a:r>
            <a:b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</a:br>
            <a:r>
              <a:rPr lang="ru-RU" sz="2800" b="0" spc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Times New Roman"/>
              </a:rPr>
              <a:t>За бесценный труд!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9875" r="9466" b="8597"/>
          <a:stretch/>
        </p:blipFill>
        <p:spPr bwMode="auto">
          <a:xfrm>
            <a:off x="4935843" y="449592"/>
            <a:ext cx="4021958" cy="25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9588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132404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702</TotalTime>
  <Words>532</Words>
  <Application>Microsoft Office PowerPoint</Application>
  <PresentationFormat>Экран (4:3)</PresentationFormat>
  <Paragraphs>40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Tw Cen MT</vt:lpstr>
      <vt:lpstr>Verdana</vt:lpstr>
      <vt:lpstr>Паркет</vt:lpstr>
      <vt:lpstr>1 октября –                                                    День пожилого человека </vt:lpstr>
      <vt:lpstr>Презентация PowerPoint</vt:lpstr>
      <vt:lpstr>   С возрастом человек становится зрелым и мудрым. Но именно в этот период своей жизни он как никогда нуждается в добром внимании близких, в признании его нужности и в  выражении  любви и признательности. Как жаль, что не всегда у родных хватает времени и чуткости выразить свою благодарность самым дорогим и близким – своим бабушкам и дедушкам. И специально для того,  чтобы поднять в глазах общества приоритет мудрых наших «стариков», правительство объявило праздник - День пожилого человека. </vt:lpstr>
      <vt:lpstr>Презентация PowerPoint</vt:lpstr>
      <vt:lpstr>Презентация PowerPoint</vt:lpstr>
      <vt:lpstr>Люди пожилые, Сердцем молодые, Сколько повидали Вы путей, дорог. Горячо любили, И детей растили, И надеждой жили: Меньше бы тревог!</vt:lpstr>
      <vt:lpstr>  Люди пожилые, Матушка Россия Вас не баловала Легкою судьбой. Дай вам Бог покоя, Чтобы над рекою Солнце озаряло Купол голубой. </vt:lpstr>
      <vt:lpstr> Люди пожилые, вы во всём  такие: отдаёте душу, опыт и любовь дорогому дому, миру молодому и всему, что сердце вспоминает вновь.</vt:lpstr>
      <vt:lpstr>Люди пожилые, Пусть года былые Будут вам опорой, Дети — все поймут. И поклон вам низкий От родных и близких И от всей отчизны За бесценный труд!</vt:lpstr>
      <vt:lpstr>Отшумел юбилей, отгремели парады, Светлый праздник отмечен достойно вполне; Но и после торжеств забывать нам не надо Тех людей, что добыли победу в войне. </vt:lpstr>
      <vt:lpstr>Пусть на солнце блестят  ордена и медали, На груди ветеранов  великой войны - </vt:lpstr>
      <vt:lpstr>Эти люди все силы Отчизне  отдали. Отстояли в сраженьях свободу страны! </vt:lpstr>
      <vt:lpstr>Вспомним, что современные старики – это ветераны войны, работники тыла, дети войны, которые своей кровью и страданиями заплатили за нашу свободу, дали возможность нам с вами появиться на свет и жить в мире. Легко ли им пришлось в годы войны?  А ведь это детство и молодость сегодняшних стариков.</vt:lpstr>
      <vt:lpstr>ДЕТИ  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Год за годом, день за днём Все мы к этому придем. Ведь любой когда-нибудь Пожилым встречает путь. </vt:lpstr>
      <vt:lpstr>Пролетела молодость давно, Только разве повод горевать? Наслаждаться стоит  мудростью своей, Ценные советы раздавать. Пусть здоровье вас не подведёт, Дряхлость затеряется в пути! Чтобы уважали вас кругом, Помощь оказать всегда смогли!  </vt:lpstr>
      <vt:lpstr>Радоваться каждый божий день, научите внуков поскорей! И за праздничным столом с семьёй, запевайте песню веселей. </vt:lpstr>
      <vt:lpstr>Презентация PowerPoint</vt:lpstr>
      <vt:lpstr> </vt:lpstr>
      <vt:lpstr>   В День пожилых примите поздравленье, Желаем вам спокойствия, добра, Любви родных, здоровья, настроенья, Пусть будет жизнь на праздники щедра! Пусть внуки радуют и дети помогают, Пусть будет жизнь уютна и чиста, Ведь возраст — не помеха, точно знаю, В душе пусть будет вечная весна! </vt:lpstr>
      <vt:lpstr>Позвоните бабушкам и дедушкам своим, Им приятно будет вас услышать, Пригласите на прогулку их Воздухом пускай они подышат! В этот праздник нужно быть добрей, И бодрее духом стать немного! Между поколениями дверь, Приоткройте и светла дорога! Можно вам о многом рассказать, Поучиться есть чему конечно, Тёплых отношений пожелать, И прекрасный островок надежды!   </vt:lpstr>
      <vt:lpstr>     Пусть каждый день,  Что отвела судьба,  Приносит радость с солнечным восходом.  И светит вам счастливая звезда,  Храня от бед и жизненной невзгоды.  Удачи вам и искреннего смеха,  Здоровья вам на долгие года.  Желаем вам во всех делах успеха,  И рады встрече с вами мы всегда!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Станислав Заглубоцкий</cp:lastModifiedBy>
  <cp:revision>48</cp:revision>
  <dcterms:created xsi:type="dcterms:W3CDTF">2015-09-29T10:34:02Z</dcterms:created>
  <dcterms:modified xsi:type="dcterms:W3CDTF">2023-09-25T10:57:51Z</dcterms:modified>
</cp:coreProperties>
</file>