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7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183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53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5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5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09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1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4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3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99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34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AC973-26F6-4353-9258-30624DDC2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93EC1-BFFD-4DE8-B8AB-C96AF211426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48142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374754"/>
            <a:ext cx="10363200" cy="147002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Нейроигры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как средство развития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межполушарного взаимодействия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vatars.mds.yandex.net/get-zen_doc/15270/pub_5b4f38926a5ab500ab998583_5b4f38ca0922d200a82bf8c0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685" y="2154198"/>
            <a:ext cx="7807902" cy="43073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3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 темы на современном этапе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нейроигр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позволяет улучшить у ребенка память, внимание, речь, пространственные представления, мыслительную деятельность, мелкую моторику, зрительно-моторной пространственной координации, снижает утомляемость, повышает способность к произвольному контролю. Позволяет активизировать межполушарное взаимодействие, приводя, к гармонизации баланса жизненной энергии и обладает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оздоравливающим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антистрессовым эффектом.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Нейропсихологи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утверждают, что нарушение межполушарного взаимодействия является одной из причин недостатков речи, чтения и письма.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Межполушарное взаимодействие – это особый механизм объединения левого и правого полушария в единую интегративную, целостно работающую систему.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9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межполушарных связей: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развитие эмоциональной устойчивости к негативным факторам;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развитие координации движений;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успешное усвоение информации и ее анализ;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синхронизация работы полушарий;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развитие мелкой моторики;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развитие памяти, внимания, мышления;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развитие речи.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6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использования </a:t>
            </a: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нейроигр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09600" y="1829518"/>
            <a:ext cx="10872247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форма обучения;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привлекательность;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многофункциональность;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звуков в сочетании с двигательной активностью;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стойкой мотивации и произвольных познавательных интересов;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партнерского взаимодействия между ребенком и педагогом.</a:t>
            </a:r>
          </a:p>
        </p:txBody>
      </p:sp>
    </p:spTree>
    <p:extLst>
      <p:ext uri="{BB962C8B-B14F-4D97-AF65-F5344CB8AC3E}">
        <p14:creationId xmlns:p14="http://schemas.microsoft.com/office/powerpoint/2010/main" val="382879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969798"/>
          </a:xfrm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r>
              <a:rPr lang="ru-RU" sz="36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- развитие межполушарного воздействия, способствующее активизации мыслительной деятельности</a:t>
            </a:r>
            <a:r>
              <a:rPr lang="ru-RU" sz="36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355273"/>
            <a:ext cx="10972800" cy="377089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4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</a:t>
            </a:r>
            <a:r>
              <a:rPr lang="ru-RU" sz="4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нейроирг</a:t>
            </a:r>
            <a:r>
              <a:rPr lang="ru-RU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межполушарной специализации;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межполушарного взаимодействия;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межполушарных связей;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Синхронизация работы полушарий;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мелкой и крупной моторики;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способностей;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памяти, внимания, мышления;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речи.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7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Каким детям необходимы </a:t>
            </a:r>
            <a:r>
              <a:rPr lang="ru-RU" b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нейроигры</a:t>
            </a:r>
            <a:r>
              <a:rPr lang="ru-RU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если ребёнок </a:t>
            </a:r>
            <a:r>
              <a:rPr lang="ru-RU" dirty="0" err="1"/>
              <a:t>гиперактивный</a:t>
            </a:r>
            <a:r>
              <a:rPr lang="ru-RU" dirty="0"/>
              <a:t>, «не слышит» взрослых, на замечания не реагирует или, наоборот, чересчур медлительный и пассивный;</a:t>
            </a:r>
          </a:p>
          <a:p>
            <a:pPr lvl="0"/>
            <a:r>
              <a:rPr lang="ru-RU" dirty="0"/>
              <a:t>заметна эмоциональная нестабильность, резкие перепады настроения;</a:t>
            </a:r>
          </a:p>
          <a:p>
            <a:pPr lvl="0"/>
            <a:r>
              <a:rPr lang="ru-RU" dirty="0"/>
              <a:t>есть синдром дефицита внимания;</a:t>
            </a:r>
          </a:p>
          <a:p>
            <a:pPr lvl="0"/>
            <a:r>
              <a:rPr lang="ru-RU" dirty="0"/>
              <a:t>постоянно путает «лево» и «право», сезоны, жалуется на память;</a:t>
            </a:r>
          </a:p>
          <a:p>
            <a:pPr lvl="0"/>
            <a:r>
              <a:rPr lang="ru-RU" dirty="0"/>
              <a:t>плохо ориентируется в пространстве, не может скоординировать движения;</a:t>
            </a:r>
          </a:p>
          <a:p>
            <a:pPr lvl="0"/>
            <a:r>
              <a:rPr lang="ru-RU" dirty="0"/>
              <a:t>быстро переключается с одного действия на другое;</a:t>
            </a:r>
          </a:p>
          <a:p>
            <a:pPr lvl="0"/>
            <a:r>
              <a:rPr lang="ru-RU" dirty="0"/>
              <a:t>присутствуют навязчивые движения (почёсывания, рисует/пишет с высунутым языком, грызёт ногти и т. д.);</a:t>
            </a:r>
          </a:p>
          <a:p>
            <a:pPr lvl="0"/>
            <a:r>
              <a:rPr lang="ru-RU" dirty="0"/>
              <a:t>быстро утомляется, не может сосредоточиться на задании, тяжело осваивает чтение, грамоту и счёт;</a:t>
            </a:r>
          </a:p>
          <a:p>
            <a:pPr lvl="0"/>
            <a:r>
              <a:rPr lang="ru-RU" dirty="0"/>
              <a:t>есть проблемы с речью разной сложности;</a:t>
            </a:r>
          </a:p>
          <a:p>
            <a:pPr lvl="0"/>
            <a:r>
              <a:rPr lang="ru-RU" dirty="0"/>
              <a:t>наблюдается слабая познавательная деятельность;</a:t>
            </a:r>
          </a:p>
          <a:p>
            <a:pPr lvl="0"/>
            <a:r>
              <a:rPr lang="ru-RU" dirty="0"/>
              <a:t>плохо развита мелкая и общая моторика и т. д.</a:t>
            </a:r>
          </a:p>
        </p:txBody>
      </p:sp>
    </p:spTree>
    <p:extLst>
      <p:ext uri="{BB962C8B-B14F-4D97-AF65-F5344CB8AC3E}">
        <p14:creationId xmlns:p14="http://schemas.microsoft.com/office/powerpoint/2010/main" val="3381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effectLst/>
              </a:rPr>
              <a:t>Каким детям необходимы </a:t>
            </a:r>
            <a:r>
              <a:rPr lang="ru-RU" b="0" dirty="0" err="1">
                <a:effectLst/>
              </a:rPr>
              <a:t>нейроигры</a:t>
            </a:r>
            <a:r>
              <a:rPr lang="ru-RU" b="0" dirty="0">
                <a:effectLst/>
              </a:rPr>
              <a:t>?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19997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если ребёнок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гиперактивный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«не слышит» взрослых, на замечания не реагирует или, наоборот, чересчур медлительный и пассивный;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заметна эмоциональная нестабильность, резкие перепады настроения;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есть синдром дефицита внимания;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постоянно путает «лево» и «право», сезоны, жалуется на память;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плохо ориентируется в пространстве, не может скоординировать движения;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быстро переключается с одного действия на другое;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присутствуют навязчивые движения (почёсывания, рисует/пишет с высунутым языком, грызёт ногти и т. д.);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быстро утомляется, не может сосредоточиться на задании, тяжело осваивает чтение, грамоту и счёт;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есть проблемы с речью разной сложности;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наблюдается слабая познавательная 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деятельность;</a:t>
            </a: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плохо развита мелкая и общая моторика и т. д.</a:t>
            </a:r>
          </a:p>
        </p:txBody>
      </p:sp>
    </p:spTree>
    <p:extLst>
      <p:ext uri="{BB962C8B-B14F-4D97-AF65-F5344CB8AC3E}">
        <p14:creationId xmlns:p14="http://schemas.microsoft.com/office/powerpoint/2010/main" val="415706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s://avatars.mds.yandex.net/get-zen_doc/4281215/pub_606361bef57165397eb76f4a_606367312b33936c161776a9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049" y="3177807"/>
            <a:ext cx="4361041" cy="34397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https://sun9-34.userapi.com/impg/GyVNdnDqP6SXTzgviHbN9sVlF6SqLEFTNvoPaA/hIfbAJR0jVQ.jpg?size=993x1454&amp;quality=95&amp;sign=4ea2e2b358ea8a7389314f8ed83b8dac&amp;type=album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34" t="18038" r="23413" b="54723"/>
          <a:stretch/>
        </p:blipFill>
        <p:spPr bwMode="auto">
          <a:xfrm>
            <a:off x="648003" y="4127816"/>
            <a:ext cx="3138805" cy="23698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267855" y="104890"/>
            <a:ext cx="11358690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Нейроигра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специальные игровые комплексы, помогающие ребенку решать следующие задачи: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ru-RU" altLang="ru-RU" sz="24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учится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чувствовать пространство, свое тело;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развивается зрительно-моторная координация (глаз-рука);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формируется правильное взаимодействие ног и рук;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ребёнок учится последовательно выполнять действия;</a:t>
            </a: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развивается слуховое и зрительное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281723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Регулярное использование </a:t>
            </a:r>
            <a:r>
              <a:rPr lang="ru-RU" dirty="0" err="1" smtClean="0"/>
              <a:t>нейроигр</a:t>
            </a:r>
            <a:r>
              <a:rPr lang="ru-RU" dirty="0" smtClean="0"/>
              <a:t> способствует активизации межполушарного взаимодействия, синхронизации работы полушарий головного мозга.</a:t>
            </a:r>
          </a:p>
          <a:p>
            <a:r>
              <a:rPr lang="ru-RU" dirty="0" smtClean="0"/>
              <a:t>Оказывает положительное влияние на коррекцию обучения, развития интеллекта, улучшает состояние физического здоровья и социальной адаптации детей, повышает способность к произвольному контролю, а главное способствует коррекции недостатков речевого развития дошкольников.</a:t>
            </a:r>
          </a:p>
          <a:p>
            <a:r>
              <a:rPr lang="ru-RU" dirty="0" smtClean="0"/>
              <a:t>Таким образом </a:t>
            </a:r>
            <a:r>
              <a:rPr lang="ru-RU" dirty="0" err="1" smtClean="0"/>
              <a:t>нейроигры</a:t>
            </a:r>
            <a:r>
              <a:rPr lang="ru-RU" dirty="0" smtClean="0"/>
              <a:t> несут в себе важнейшее коррекционно-развивающее значение.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899928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122</TotalTime>
  <Words>618</Words>
  <Application>Microsoft Office PowerPoint</Application>
  <PresentationFormat>Широкоэкранный</PresentationFormat>
  <Paragraphs>79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La mente</vt:lpstr>
      <vt:lpstr>Нейроигры, как средство развития  межполушарного взаимодействия</vt:lpstr>
      <vt:lpstr>Актуальность темы на современном этапе</vt:lpstr>
      <vt:lpstr>Задачи межполушарных связей:</vt:lpstr>
      <vt:lpstr>Преимущества использования нейроигр:</vt:lpstr>
      <vt:lpstr>Задача - развитие межполушарного воздействия, способствующее активизации мыслительной деятельности.</vt:lpstr>
      <vt:lpstr>Каким детям необходимы нейроигры?</vt:lpstr>
      <vt:lpstr>Каким детям необходимы нейроигры?</vt:lpstr>
      <vt:lpstr>Презентация PowerPoint</vt:lpstr>
      <vt:lpstr>Вывод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Нейроигры, как средство развития  межполушарного взаимодействия</dc:title>
  <dc:creator>*</dc:creator>
  <cp:lastModifiedBy>*</cp:lastModifiedBy>
  <cp:revision>21</cp:revision>
  <dcterms:created xsi:type="dcterms:W3CDTF">2022-04-09T12:36:28Z</dcterms:created>
  <dcterms:modified xsi:type="dcterms:W3CDTF">2022-12-06T16:06:09Z</dcterms:modified>
</cp:coreProperties>
</file>