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263" r:id="rId3"/>
    <p:sldId id="264" r:id="rId4"/>
    <p:sldId id="267" r:id="rId5"/>
    <p:sldId id="266" r:id="rId6"/>
    <p:sldId id="268" r:id="rId7"/>
    <p:sldId id="257" r:id="rId8"/>
    <p:sldId id="349" r:id="rId9"/>
    <p:sldId id="350" r:id="rId10"/>
    <p:sldId id="351" r:id="rId11"/>
    <p:sldId id="352" r:id="rId12"/>
    <p:sldId id="353" r:id="rId13"/>
    <p:sldId id="354" r:id="rId14"/>
    <p:sldId id="356" r:id="rId15"/>
    <p:sldId id="33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74" d="100"/>
          <a:sy n="74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omanadvice.ru/sites/default/files/tania/podkova_svoimi_rukami_iz_kofe_4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hyperlink" Target="http://womanadvice.ru/sites/default/files/tania/podkova_svoimi_rukami_iz_kofe_3.jpg" TargetMode="External"/><Relationship Id="rId4" Type="http://schemas.openxmlformats.org/officeDocument/2006/relationships/hyperlink" Target="http://womanadvice.ru/sites/default/files/tania/podkova_svoimi_rukami_iz_kofe_5.jpg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8640960" cy="424847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примета у людей —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с успехом сладить,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Взять обувку лошадей,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дверьми приладить.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999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048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122" name="Picture 2" descr="C:\Users\Admin\Desktop\оберег открытое занятие\12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353596" cy="36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оберег открытое занятие\167216_piaviavi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 r="6381" b="11851"/>
          <a:stretch/>
        </p:blipFill>
        <p:spPr bwMode="auto">
          <a:xfrm>
            <a:off x="4181180" y="1249073"/>
            <a:ext cx="4129513" cy="38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048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146" name="Picture 2" descr="http://posekretuvsemusvetu.ru/wp-content/uploads/2015/02/DSC0927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/>
          <a:stretch/>
        </p:blipFill>
        <p:spPr bwMode="auto">
          <a:xfrm>
            <a:off x="899592" y="913550"/>
            <a:ext cx="3374860" cy="43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2.searchmasterclass.net/uploads/posts/2013-06-29/image_24261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r="7985"/>
          <a:stretch/>
        </p:blipFill>
        <p:spPr bwMode="auto">
          <a:xfrm>
            <a:off x="4515452" y="1553059"/>
            <a:ext cx="3893186" cy="34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048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170" name="Picture 2" descr="http://img2.searchmasterclass.net/uploads/posts/2013-06-29/image_54457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9231" l="1750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8495"/>
          <a:stretch/>
        </p:blipFill>
        <p:spPr bwMode="auto">
          <a:xfrm rot="20773537">
            <a:off x="566017" y="596656"/>
            <a:ext cx="3875964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tvet.imgsmail.ru/download/46b1df648617db7b1a2ea1d90534d215_i-2723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9" b="83482" l="7632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492">
            <a:off x="4220791" y="1103193"/>
            <a:ext cx="3960440" cy="46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0486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70396" y="692696"/>
            <a:ext cx="753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66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Как грамотно подвесить подкову</a:t>
            </a:r>
            <a:r>
              <a:rPr lang="ru-RU" sz="66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lang="ru-RU" sz="6600" b="1" dirty="0" smtClean="0">
              <a:solidFill>
                <a:srgbClr val="C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048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20687"/>
            <a:ext cx="7344816" cy="55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21243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8640960" cy="201622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Оберег своими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руками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«Подкова на счастье»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pic>
        <p:nvPicPr>
          <p:cNvPr id="1027" name="Picture 3" descr="C:\Users\Admin\Desktop\61519225_1279097445_47445313_Podkova_na_scha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24293"/>
            <a:ext cx="2879005" cy="300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pic>
        <p:nvPicPr>
          <p:cNvPr id="3" name="Рисунок 2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5556" y="624007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давних времен окружают себя талисманами и оберегами – носят медальоны на шее, браслеты на запястьях, размещают разнообразные предметы, имеющие сакральное значение, в своих жилищах.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из распространенных оберегов, занимающих почетное место в доме – подкова.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eyes-eyes.com/images/extrasense-instruments/ober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9" y="3212976"/>
            <a:ext cx="3712468" cy="244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icca-sushi-kemerovo.ru/ckfinder/userfiles/images/4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52" y="3212976"/>
            <a:ext cx="3433564" cy="22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o1.imgsmail.ru/imgpreview?key=6d6ad58ffe14bde8&amp;mb=imgdb_preview_11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0168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61519215_1279097373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4" y="777404"/>
            <a:ext cx="7446751" cy="53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pic>
        <p:nvPicPr>
          <p:cNvPr id="3" name="Рисунок 2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1206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47502"/>
            <a:ext cx="7704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Подкова – мощный древний амулет успеха, богатства, удачи.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Одна легенда заканчивается такими словами: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подкову на дороге подберет, пусть в дом ее принесет и сторожем у входа поставит. Она счастье привлечет и горе отвадит. Притянет достаток и здоровье, людей недобрых не пропустит и горю дорогу заступит. Подкову надо любить и почитать, говорить с ней, как с родной матушкой, просить, как родного батюшку».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Самую древнюю подкову нашли в гробнице императора Нерона (482г. до н.э.). И сегодня конь – символ богатства, плодородия, силы, власти. Не случайно многие страны (в их числе Россия, Канада, Великобритания) поместили образ лошади на свой герб.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pic>
        <p:nvPicPr>
          <p:cNvPr id="3" name="Рисунок 2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0486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802446"/>
            <a:ext cx="77048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В современной </a:t>
            </a:r>
            <a:r>
              <a:rPr lang="ru-RU" sz="2000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не каждому повезет найти подкову, а сделать оберег самому – вполне по силам. </a:t>
            </a:r>
            <a:endParaRPr lang="ru-RU" sz="2000" b="1" dirty="0" smtClean="0">
              <a:solidFill>
                <a:srgbClr val="002B7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002B7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B70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  <a:r>
              <a:rPr lang="ru-RU" sz="2000" b="1" dirty="0">
                <a:solidFill>
                  <a:srgbClr val="002B70"/>
                </a:solidFill>
                <a:latin typeface="Times New Roman" pitchFamily="18" charset="0"/>
                <a:cs typeface="Times New Roman" pitchFamily="18" charset="0"/>
              </a:rPr>
              <a:t>, сделанный самостоятельно, безусловно, всегда будет оценен по достоинству. </a:t>
            </a:r>
            <a:endParaRPr lang="ru-RU" sz="2000" b="1" dirty="0">
              <a:solidFill>
                <a:srgbClr val="002B7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при соблюдении некоторых правил: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создавать оберег для себя;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намерения должны быть чистыми и добровольными: никого нельзя заставить или уговорить подарить амулет;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сильные обереги те, что подарены вашими родными: родителями, сестрами, братьями, возможно, супругом, если семья гармонична и счастлива;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серьезно отнестись к выбору материала: часто то, что подходит одному, может навредить другим;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создания оберега думать об этом человеке, представляя его характер, потребности, чувствовать энергетику.</a:t>
            </a:r>
            <a:endParaRPr lang="ru-RU" sz="2000" b="1" dirty="0">
              <a:solidFill>
                <a:srgbClr val="002B7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pic>
        <p:nvPicPr>
          <p:cNvPr id="3" name="Рисунок 2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162646" y="0"/>
            <a:ext cx="8981354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1484784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5596" y="612844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Изготавливают обереги из самых разных материалов, и каждый символ имеет определенное значение: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мешок изобилия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 также горох и фасоль) – богатство и достаток;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перец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любовь, мужское начало;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семена тыквы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плодовитость, женское начало;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кукуруза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здоровье детей, продолжение рода;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орех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умственная сила;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йцо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рода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согласие и покой в доме;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монеты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удача, успех в делах;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чеснок и лук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гонят нечистую силу;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семечки подсолнечника </a:t>
            </a:r>
            <a:r>
              <a:rPr lang="ru-RU" dirty="0" smtClean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гостеприимство, семейное счастье;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ягоды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урожай в хозяйстве;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яблок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– любовь и радость;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лапти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домашний уют;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веник вверх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 деньгам, </a:t>
            </a: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вниз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выметает ссоры;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Мешковина и просо </a:t>
            </a:r>
            <a:r>
              <a:rPr lang="ru-RU" dirty="0" smtClean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изобилие;</a:t>
            </a:r>
            <a:endParaRPr lang="ru-RU" dirty="0">
              <a:solidFill>
                <a:srgbClr val="002B7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</a:t>
            </a:r>
            <a:r>
              <a:rPr lang="ru-RU" dirty="0" smtClean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–сбываются мечты;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шиповник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молодость, женская красота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лавровый лист </a:t>
            </a:r>
            <a:r>
              <a:rPr lang="ru-RU" dirty="0">
                <a:solidFill>
                  <a:srgbClr val="002B7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слава и успех</a:t>
            </a:r>
            <a:r>
              <a:rPr lang="ru-RU" dirty="0">
                <a:solidFill>
                  <a:srgbClr val="002B7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solidFill>
                <a:srgbClr val="002B7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3" cstate="print"/>
          <a:srcRect t="9051" b="10101"/>
          <a:stretch>
            <a:fillRect/>
          </a:stretch>
        </p:blipFill>
        <p:spPr>
          <a:xfrm>
            <a:off x="587556" y="332656"/>
            <a:ext cx="7968885" cy="5976664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27584" y="691733"/>
            <a:ext cx="22145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B70"/>
                </a:solidFill>
                <a:effectLst/>
                <a:latin typeface="+mj-lt"/>
                <a:cs typeface="Arial" pitchFamily="34" charset="0"/>
              </a:rPr>
              <a:t>Можно изготовить подковы из ниток, конфет, соленого теста.</a:t>
            </a:r>
          </a:p>
        </p:txBody>
      </p:sp>
      <p:pic>
        <p:nvPicPr>
          <p:cNvPr id="21" name="Рисунок 20" descr="Подкова из ниток — сделать подарок легко. Фото с сайта www.liveinternet.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8" y="474295"/>
            <a:ext cx="342902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Сладкая подкова. Фото с сайта ny.36on.ru"/>
          <p:cNvPicPr/>
          <p:nvPr/>
        </p:nvPicPr>
        <p:blipFill>
          <a:blip r:embed="rId5"/>
          <a:srcRect t="14063" b="4687"/>
          <a:stretch>
            <a:fillRect/>
          </a:stretch>
        </p:blipFill>
        <p:spPr bwMode="auto">
          <a:xfrm>
            <a:off x="857220" y="3436500"/>
            <a:ext cx="3240614" cy="275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Соленое тесто — отличный материал для изготовления подковы. Фото с сайта http://33podelki.ru/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72" y="3384753"/>
            <a:ext cx="333375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048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Подкова из кофе своими руками5">
            <a:hlinkClick r:id="rId4"/>
          </p:cNvPr>
          <p:cNvPicPr/>
          <p:nvPr/>
        </p:nvPicPr>
        <p:blipFill>
          <a:blip r:embed="rId5"/>
          <a:srcRect l="20000" t="10000" r="19999" b="9999"/>
          <a:stretch>
            <a:fillRect/>
          </a:stretch>
        </p:blipFill>
        <p:spPr bwMode="auto">
          <a:xfrm>
            <a:off x="6072198" y="642918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дкова из кофе своими руками"/>
          <p:cNvPicPr/>
          <p:nvPr/>
        </p:nvPicPr>
        <p:blipFill>
          <a:blip r:embed="rId6"/>
          <a:srcRect l="20000" r="14000"/>
          <a:stretch>
            <a:fillRect/>
          </a:stretch>
        </p:blipFill>
        <p:spPr bwMode="auto">
          <a:xfrm>
            <a:off x="6072198" y="364331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елаем подкову — символ счастья. Фото с сайта www.facebook.com"/>
          <p:cNvPicPr/>
          <p:nvPr/>
        </p:nvPicPr>
        <p:blipFill>
          <a:blip r:embed="rId7"/>
          <a:srcRect l="4576" t="16667" r="48139"/>
          <a:stretch>
            <a:fillRect/>
          </a:stretch>
        </p:blipFill>
        <p:spPr bwMode="auto">
          <a:xfrm>
            <a:off x="3286116" y="364331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елаем подкову — символ счастья. Фото с сайта www.facebook.com"/>
          <p:cNvPicPr/>
          <p:nvPr/>
        </p:nvPicPr>
        <p:blipFill>
          <a:blip r:embed="rId7"/>
          <a:srcRect l="50248"/>
          <a:stretch>
            <a:fillRect/>
          </a:stretch>
        </p:blipFill>
        <p:spPr bwMode="auto">
          <a:xfrm>
            <a:off x="3286116" y="642918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дкова из кофе своими руками4">
            <a:hlinkClick r:id="rId8"/>
          </p:cNvPr>
          <p:cNvPicPr/>
          <p:nvPr/>
        </p:nvPicPr>
        <p:blipFill>
          <a:blip r:embed="rId9"/>
          <a:srcRect l="15000" t="6667" r="15000"/>
          <a:stretch>
            <a:fillRect/>
          </a:stretch>
        </p:blipFill>
        <p:spPr bwMode="auto">
          <a:xfrm>
            <a:off x="571472" y="64291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дкова из кофе своими руками3">
            <a:hlinkClick r:id="rId10"/>
          </p:cNvPr>
          <p:cNvPicPr/>
          <p:nvPr/>
        </p:nvPicPr>
        <p:blipFill>
          <a:blip r:embed="rId11"/>
          <a:srcRect l="15000" r="14999"/>
          <a:stretch>
            <a:fillRect/>
          </a:stretch>
        </p:blipFill>
        <p:spPr bwMode="auto">
          <a:xfrm>
            <a:off x="571472" y="364331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5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b36fd4002ee.jpg"/>
          <p:cNvPicPr>
            <a:picLocks noChangeAspect="1"/>
          </p:cNvPicPr>
          <p:nvPr/>
        </p:nvPicPr>
        <p:blipFill>
          <a:blip r:embed="rId2" cstate="print"/>
          <a:srcRect l="4852" t="4326" r="3758" b="5113"/>
          <a:stretch>
            <a:fillRect/>
          </a:stretch>
        </p:blipFill>
        <p:spPr>
          <a:xfrm rot="5400000">
            <a:off x="1113184" y="-1134233"/>
            <a:ext cx="6917633" cy="9144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rcRect l="3538" t="9051" r="4326" b="10101"/>
          <a:stretch>
            <a:fillRect/>
          </a:stretch>
        </p:blipFill>
        <p:spPr>
          <a:xfrm>
            <a:off x="323528" y="332656"/>
            <a:ext cx="8424936" cy="60486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098" name="Picture 2" descr="C:\Users\Admin\Desktop\image_4195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956725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362b0ac89589dd6904487b4b2f5ca15b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58" y="1124744"/>
            <a:ext cx="4079019" cy="42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367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Unicode MS</vt:lpstr>
      <vt:lpstr>Calibri</vt:lpstr>
      <vt:lpstr>Times New Roman</vt:lpstr>
      <vt:lpstr>Тема Office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Наталья Шахова</cp:lastModifiedBy>
  <cp:revision>169</cp:revision>
  <dcterms:created xsi:type="dcterms:W3CDTF">2015-03-25T17:34:14Z</dcterms:created>
  <dcterms:modified xsi:type="dcterms:W3CDTF">2023-04-04T20:02:08Z</dcterms:modified>
</cp:coreProperties>
</file>