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9" r:id="rId4"/>
    <p:sldId id="278" r:id="rId5"/>
    <p:sldId id="273" r:id="rId6"/>
    <p:sldId id="263" r:id="rId7"/>
    <p:sldId id="258" r:id="rId8"/>
    <p:sldId id="264" r:id="rId9"/>
    <p:sldId id="261" r:id="rId10"/>
    <p:sldId id="265" r:id="rId11"/>
    <p:sldId id="275" r:id="rId12"/>
    <p:sldId id="270" r:id="rId13"/>
    <p:sldId id="266" r:id="rId14"/>
    <p:sldId id="271" r:id="rId15"/>
    <p:sldId id="267" r:id="rId16"/>
    <p:sldId id="274" r:id="rId17"/>
    <p:sldId id="277" r:id="rId18"/>
    <p:sldId id="276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3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3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0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2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4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8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3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4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9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E5DEA-35B0-4CCF-BC6E-2FE98BE1887A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2E2E6-3942-4729-8445-B444E1FD6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6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339752" y="1052736"/>
            <a:ext cx="4608513" cy="17287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ФРУКТЫ</a:t>
            </a:r>
          </a:p>
        </p:txBody>
      </p:sp>
      <p:pic>
        <p:nvPicPr>
          <p:cNvPr id="5" name="Picture 6" descr="43e2d310800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349007"/>
            <a:ext cx="5688631" cy="53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ХОРОШАЯ МЕЛО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0341" y="64368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3-tub-ru.yandex.net/i?id=e33c018f3d85464ca3b6d26ba1cf511c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" y="-26822"/>
            <a:ext cx="9144000" cy="68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3" cy="2225675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сучках висят шары — Посинели от жары!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2" descr="Картинка 19 из 560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4941" y="218403"/>
            <a:ext cx="4037582" cy="384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8b41cdf75c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3109701" cy="31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im3-tub-ru.yandex.net/i?id=876c85ad4c0b9c1aaf9f132994d4543f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09" y="-11796"/>
            <a:ext cx="9280011" cy="68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f141946a88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4958879" cy="39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&amp;Lcy;&amp;Icy;&amp;Mcy;&amp;Ocy;&amp;Ncy;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4302" r="21036" b="32195"/>
          <a:stretch/>
        </p:blipFill>
        <p:spPr bwMode="auto">
          <a:xfrm>
            <a:off x="4860031" y="2780928"/>
            <a:ext cx="4244401" cy="367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ru.wallfon.com/walls/nature/gra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&amp;Vcy;&amp;Icy;&amp;Ncy;&amp;Ocy;&amp;Gcy;&amp;Rcy;&amp;Acy;&amp;Dcy;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t="3275" r="28299" b="19033"/>
          <a:stretch/>
        </p:blipFill>
        <p:spPr bwMode="auto">
          <a:xfrm>
            <a:off x="6228184" y="3305908"/>
            <a:ext cx="2699238" cy="35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8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198517884b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07519" cy="489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8588a5a31e4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95" y="332656"/>
            <a:ext cx="466305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7971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  <a:t>Виноград, виноград,</a:t>
            </a:r>
            <a:b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  <a:t>Много ягодок подряд</a:t>
            </a:r>
            <a:b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  <a:t>Выросло на ветке -</a:t>
            </a:r>
            <a:b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  <a:t>Объеденье, детки!</a:t>
            </a:r>
            <a:b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0" dirty="0" smtClean="0">
                <a:solidFill>
                  <a:srgbClr val="002060"/>
                </a:solidFill>
              </a:rPr>
              <a:t/>
            </a:r>
            <a:br>
              <a:rPr lang="ru-RU" altLang="ru-RU" b="0" dirty="0" smtClean="0">
                <a:solidFill>
                  <a:srgbClr val="002060"/>
                </a:solidFill>
              </a:rPr>
            </a:br>
            <a:endParaRPr lang="ru-RU" altLang="ru-RU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2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7563" y="274638"/>
            <a:ext cx="5329237" cy="2654300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Летом — в огороде,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Свежие,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 зимою — в бочке,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Крепкие,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солёные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96952"/>
            <a:ext cx="6806530" cy="36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458797"/>
      </p:ext>
    </p:extLst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5114925" cy="2357438"/>
          </a:xfrm>
          <a:prstGeom prst="cloudCallout">
            <a:avLst>
              <a:gd name="adj1" fmla="val 14761"/>
              <a:gd name="adj2" fmla="val 16421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за скрип? Что за хруст? Это что ещё за куст?                             Как же быть без хруста?                       Если я...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266" name="Picture 2" descr="http://supercook.ru/images-bluda-0/zz102-salad-8-16-x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5686"/>
            <a:ext cx="6305327" cy="537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5" y="214313"/>
            <a:ext cx="5543550" cy="2357437"/>
          </a:xfrm>
          <a:prstGeom prst="cloudCallout">
            <a:avLst>
              <a:gd name="adj1" fmla="val 20229"/>
              <a:gd name="adj2" fmla="val 2009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Заставит плакать всех вокруг, Хоть он и не драчун, а ... </a:t>
            </a:r>
          </a:p>
        </p:txBody>
      </p:sp>
      <p:pic>
        <p:nvPicPr>
          <p:cNvPr id="10244" name="Picture 4" descr="http://www.agrovista.ru/data/301/onio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88142"/>
            <a:ext cx="6912768" cy="518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лу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165304"/>
            <a:ext cx="609600" cy="609600"/>
          </a:xfrm>
          <a:prstGeom prst="rect">
            <a:avLst/>
          </a:prstGeom>
        </p:spPr>
      </p:pic>
      <p:pic>
        <p:nvPicPr>
          <p:cNvPr id="6" name="Picture 4" descr="http://www.agrovista.ru/data/301/onio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785" y="2348880"/>
            <a:ext cx="3969728" cy="297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grovista.ru/data/301/onio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4653136"/>
            <a:ext cx="2981455" cy="223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agrovista.ru/data/301/onion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2407" y="2708920"/>
            <a:ext cx="1257748" cy="94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43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827583" y="708384"/>
            <a:ext cx="7632848" cy="20882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Спасибо за внимание!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5" name="Picture 6" descr="43e2d310800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349007"/>
            <a:ext cx="5688631" cy="53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3" cy="2511425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Круглое, румяное, 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 расту на ветке;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Любят меня взрослые 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маленькие детки.</a:t>
            </a:r>
          </a:p>
        </p:txBody>
      </p:sp>
      <p:pic>
        <p:nvPicPr>
          <p:cNvPr id="4" name="Picture 2" descr="Картинка 14 из 4169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332656"/>
            <a:ext cx="4071937" cy="274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22a6a2bdd2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59" y="2617559"/>
            <a:ext cx="3615425" cy="41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5af5e4210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43">
            <a:off x="1752215" y="4004871"/>
            <a:ext cx="1905248" cy="22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яблок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3755" y="6381327"/>
            <a:ext cx="380407" cy="3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11-09-4-1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08050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060848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1452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31" y="404664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13" y="646773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99" y="1626626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85" y="2481576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06" y="1802563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21" y="2977811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5af5e421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45" y="3175439"/>
            <a:ext cx="311815" cy="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22a6a2bdd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5845"/>
            <a:ext cx="368679" cy="4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46" y="5291756"/>
            <a:ext cx="184340" cy="2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2a6a2bdd2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165304"/>
            <a:ext cx="117396" cy="1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63" y="4672998"/>
            <a:ext cx="184338" cy="2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52" y="4724677"/>
            <a:ext cx="184338" cy="2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31" y="4830325"/>
            <a:ext cx="184338" cy="2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99" y="4672998"/>
            <a:ext cx="184338" cy="2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22a6a2bdd2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50" y="5291756"/>
            <a:ext cx="184338" cy="2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22a6a2bdd2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91756"/>
            <a:ext cx="117396" cy="1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22a6a2bdd2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94" y="5949280"/>
            <a:ext cx="117396" cy="1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22a6a2bdd2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95" y="4538433"/>
            <a:ext cx="117396" cy="1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alomnic.org/gallery/d/1049-6/5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46" y="0"/>
            <a:ext cx="9175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4813" y="274638"/>
            <a:ext cx="4471987" cy="2582862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в саду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зелёном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чудо: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Листья ярче изумруда,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Серебристые цветы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как солнышко, плоды.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4" descr="Картинка 27 из 15127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3214688"/>
            <a:ext cx="3571875" cy="301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9304/8341808.26/0_dbfad_92de6d4c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3f71e9bb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9203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2242740896c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173">
            <a:off x="4600809" y="1692136"/>
            <a:ext cx="4550042" cy="28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оже груш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0900" y="6381328"/>
            <a:ext cx="359668" cy="3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ebebananas.com/bpix/BP952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bf655a4bd803733031891e28702f8f33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" y="0"/>
            <a:ext cx="916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&amp;Bcy;&amp;Acy;&amp;Ncy;&amp;Acy;&amp;Ncy;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5363" r="26811" b="20214"/>
          <a:stretch/>
        </p:blipFill>
        <p:spPr bwMode="auto">
          <a:xfrm>
            <a:off x="539552" y="1052736"/>
            <a:ext cx="4085238" cy="53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e6952184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9988">
            <a:off x="4952737" y="796131"/>
            <a:ext cx="3794975" cy="38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61</Words>
  <Application>Microsoft Office PowerPoint</Application>
  <PresentationFormat>Экран (4:3)</PresentationFormat>
  <Paragraphs>9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Круглое, румяное,  Я расту на ветке;  Любят меня взрослые  И маленькие детки.</vt:lpstr>
      <vt:lpstr>Презентация PowerPoint</vt:lpstr>
      <vt:lpstr>Презентация PowerPoint</vt:lpstr>
      <vt:lpstr>Есть в саду зелёном чудо: Листья ярче изумруда, Серебристые цветы И, как солнышко, плоды.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сучках висят шары — Посинели от жары! </vt:lpstr>
      <vt:lpstr>Презентация PowerPoint</vt:lpstr>
      <vt:lpstr>Презентация PowerPoint</vt:lpstr>
      <vt:lpstr>Презентация PowerPoint</vt:lpstr>
      <vt:lpstr>Презентация PowerPoint</vt:lpstr>
      <vt:lpstr>Летом — в огороде, Свежие, зелёные, А зимою — в бочке, Крепкие, солёные. </vt:lpstr>
      <vt:lpstr>Что за скрип? Что за хруст? Это что ещё за куст?                             Как же быть без хруста?                       Если я...</vt:lpstr>
      <vt:lpstr>Заставит плакать всех вокруг, Хоть он и не драчун, а ...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9</cp:revision>
  <dcterms:created xsi:type="dcterms:W3CDTF">2016-10-15T20:26:33Z</dcterms:created>
  <dcterms:modified xsi:type="dcterms:W3CDTF">2016-10-25T20:04:19Z</dcterms:modified>
</cp:coreProperties>
</file>