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7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Птицы зимой</a:t>
            </a:r>
            <a:endParaRPr lang="ru-RU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                                                                     </a:t>
            </a:r>
            <a:r>
              <a:rPr lang="ru-RU" b="1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348" y="1358536"/>
            <a:ext cx="9470571" cy="42193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63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708" y="1384662"/>
            <a:ext cx="9175961" cy="40364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9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851" y="1267096"/>
            <a:ext cx="9353006" cy="42846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43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789" y="1306286"/>
            <a:ext cx="9366068" cy="40494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348" y="1227909"/>
            <a:ext cx="9535885" cy="42976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976" y="1358536"/>
            <a:ext cx="9457509" cy="40625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54" y="1384663"/>
            <a:ext cx="9204740" cy="39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0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537" y="1293224"/>
            <a:ext cx="9640388" cy="420624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7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708" y="1410788"/>
            <a:ext cx="9202085" cy="40494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58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850" y="1345474"/>
            <a:ext cx="9366069" cy="40886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1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708" y="1371600"/>
            <a:ext cx="9306589" cy="4023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9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358537"/>
            <a:ext cx="9326880" cy="41670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61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4" y="1319349"/>
            <a:ext cx="9431383" cy="41147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6" y="1371600"/>
            <a:ext cx="9392194" cy="39711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789" y="1306286"/>
            <a:ext cx="9418320" cy="41801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86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29</TotalTime>
  <Words>3</Words>
  <Application>Microsoft Office PowerPoint</Application>
  <PresentationFormat>Широкоэкранный</PresentationFormat>
  <Paragraphs>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 Black</vt:lpstr>
      <vt:lpstr>Century Gothic</vt:lpstr>
      <vt:lpstr>Garamond</vt:lpstr>
      <vt:lpstr>Савон</vt:lpstr>
      <vt:lpstr>Птицы зимой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Птицы зимой</dc:title>
  <dc:creator>Елена</dc:creator>
  <cp:lastModifiedBy>Елена</cp:lastModifiedBy>
  <cp:revision>5</cp:revision>
  <dcterms:created xsi:type="dcterms:W3CDTF">2023-02-15T13:45:45Z</dcterms:created>
  <dcterms:modified xsi:type="dcterms:W3CDTF">2023-09-19T14:32:54Z</dcterms:modified>
</cp:coreProperties>
</file>