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64" r:id="rId4"/>
    <p:sldId id="265" r:id="rId5"/>
    <p:sldId id="268" r:id="rId6"/>
    <p:sldId id="269" r:id="rId7"/>
    <p:sldId id="267" r:id="rId8"/>
    <p:sldId id="270" r:id="rId9"/>
    <p:sldId id="271" r:id="rId10"/>
    <p:sldId id="273" r:id="rId11"/>
    <p:sldId id="272" r:id="rId12"/>
    <p:sldId id="275" r:id="rId13"/>
    <p:sldId id="276" r:id="rId14"/>
    <p:sldId id="277" r:id="rId15"/>
    <p:sldId id="266" r:id="rId16"/>
    <p:sldId id="260" r:id="rId17"/>
    <p:sldId id="278" r:id="rId18"/>
    <p:sldId id="280" r:id="rId19"/>
    <p:sldId id="261" r:id="rId20"/>
    <p:sldId id="281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743648-9482-4485-8250-A4081A75D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538485-4E8A-451B-AFFA-8F4F93747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9D3CC0-2B63-4F3C-A6CF-46D0DEE9C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4.jpeg"/><Relationship Id="rId7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4.jpeg"/><Relationship Id="rId8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4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5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8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ell\Desktop\ЯНВАРЬ 2020\29.01.20Практикум - интенсив «Игровые технологии - эффективное средство развития связной речи у дошкольников»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1357298"/>
            <a:ext cx="7143800" cy="3724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baseline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Практикум-интенсив</a:t>
            </a:r>
            <a:endParaRPr kumimoji="0" lang="ru-RU" sz="3200" b="1" i="0" u="none" strike="noStrike" baseline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baseline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для педагогов</a:t>
            </a:r>
            <a:endParaRPr kumimoji="0" lang="ru-RU" sz="3200" b="1" i="0" u="none" strike="noStrike" baseline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800" b="1" i="1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1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«Игровые  технологии – эффективное  средство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1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развития  связной  речи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1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  дошкольников»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571480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3600" b="1" i="0" u="none" strike="no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противоречий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42910" y="1357298"/>
            <a:ext cx="785818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наличие двух противоречивых качеств в одном объекте, когда наличие одного свойства исключает возможность других. </a:t>
            </a:r>
            <a:endParaRPr kumimoji="0" lang="ru-RU" sz="3200" b="1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3762" t="4128" r="9174" b="3669"/>
          <a:stretch/>
        </p:blipFill>
        <p:spPr bwMode="auto">
          <a:xfrm>
            <a:off x="3214678" y="2928934"/>
            <a:ext cx="3000396" cy="358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428604"/>
            <a:ext cx="7786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3600" b="1" i="0" u="none" strike="no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фокальных объектов  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1000108"/>
            <a:ext cx="8572528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придумать новое, видоизменить, улучшить привычный вид реального объекта, рассмотреть предмет с необычной стороны, составить рассказ, сказку о рассматриваемом объекте, используя найденные определения.</a:t>
            </a:r>
            <a:endParaRPr kumimoji="0" lang="ru-RU" sz="3200" b="1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4143380"/>
            <a:ext cx="7786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«Фантастическое животное»  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8596" y="4714884"/>
            <a:ext cx="821537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0" i="1" u="sng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0" i="1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научить соединять воедино элементы различных объектов</a:t>
            </a:r>
            <a:r>
              <a:rPr kumimoji="0" lang="ru-RU" sz="3200" b="0" i="1" u="none" strike="noStrike" cap="none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создавать новые образы на основе заданных характеристик.</a:t>
            </a:r>
            <a:endParaRPr kumimoji="0" lang="ru-RU" sz="32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D:\ВОЛОШКА\29.01.20Практикум - интенсив «Игровые технологии - эффективное средство развития связной речи у дошкольников»\ПРАКТИКУМ ИНТЕНСИВ\7051.jpg"/>
          <p:cNvPicPr>
            <a:picLocks noChangeAspect="1" noChangeArrowheads="1"/>
          </p:cNvPicPr>
          <p:nvPr/>
        </p:nvPicPr>
        <p:blipFill>
          <a:blip r:embed="rId2">
            <a:lum bright="0" contrast="20000"/>
          </a:blip>
          <a:srcRect l="5859" t="14024" r="3320" b="4951"/>
          <a:stretch/>
        </p:blipFill>
        <p:spPr bwMode="auto">
          <a:xfrm>
            <a:off x="4214810" y="2643182"/>
            <a:ext cx="442915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428604"/>
            <a:ext cx="7786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ФИЗМИНУТКА  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28662" y="1142984"/>
            <a:ext cx="3714744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болоте две подружки –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зеленые лягушки.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рано умывались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Полотенцем растирались.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Ручками хлопали, ножками топали.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Вправо, влево наклонялись –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обратно возвращались.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71480"/>
            <a:ext cx="77867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Игра «ПОХОЖИЕ  СЛОВА»  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C:\Users\PBell\Downloads\pngtree-cartoon-yellow-candy-png-clipart_3439106 (1)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642910" y="1357298"/>
            <a:ext cx="1269620" cy="1554796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85918" y="1857364"/>
            <a:ext cx="650085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сладкое слово – конфета,</a:t>
            </a:r>
            <a:endParaRPr kumimoji="0" lang="ru-RU" sz="3600" b="1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быстрое слово – ракета,</a:t>
            </a:r>
            <a:endParaRPr kumimoji="0" lang="ru-RU" sz="3600" b="1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слово с окошком – вагон.</a:t>
            </a:r>
            <a:endParaRPr kumimoji="0" lang="ru-RU" sz="3600" b="1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кислое слово – лимон!</a:t>
            </a:r>
            <a:endParaRPr kumimoji="0" lang="ru-RU" sz="3600" b="1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ВОЛОШКА\29.01.20Практикум - интенсив «Игровые технологии - эффективное средство развития связной речи у дошкольников»\ПРАКТИКУМ ИНТЕНСИВ\59ae427f46fcd_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2071702" cy="1939248"/>
          </a:xfrm>
          <a:prstGeom prst="rect">
            <a:avLst/>
          </a:prstGeom>
          <a:noFill/>
        </p:spPr>
      </p:pic>
      <p:pic>
        <p:nvPicPr>
          <p:cNvPr id="1028" name="Picture 4" descr="D:\ВОЛОШКА\29.01.20Практикум - интенсив «Игровые технологии - эффективное средство развития связной речи у дошкольников»\ПРАКТИКУМ ИНТЕНСИВ\e22c493555b6d076460164d73f85264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335400"/>
            <a:ext cx="2322815" cy="2141603"/>
          </a:xfrm>
          <a:prstGeom prst="rect">
            <a:avLst/>
          </a:prstGeom>
          <a:noFill/>
        </p:spPr>
      </p:pic>
      <p:pic>
        <p:nvPicPr>
          <p:cNvPr id="1029" name="Picture 5" descr="D:\ВОЛОШКА\29.01.20Практикум - интенсив «Игровые технологии - эффективное средство развития связной речи у дошкольников»\ПРАКТИКУМ ИНТЕНСИВ\Narisovannyj-limon-s-listyami-vid-sbok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46577">
            <a:off x="7413891" y="210240"/>
            <a:ext cx="1419189" cy="1825384"/>
          </a:xfrm>
          <a:prstGeom prst="rect">
            <a:avLst/>
          </a:prstGeom>
          <a:noFill/>
        </p:spPr>
      </p:pic>
      <p:pic>
        <p:nvPicPr>
          <p:cNvPr id="10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6">
            <a:lum bright="10000" contrast="20000"/>
          </a:blip>
          <a:srcRect l="13762" t="4128" r="9174" b="3669"/>
          <a:stretch/>
        </p:blipFill>
        <p:spPr bwMode="auto">
          <a:xfrm>
            <a:off x="428596" y="3899724"/>
            <a:ext cx="2286016" cy="273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571480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Мнемотехника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система методов и приемов, обеспечивающих эффективное запоминание, сохранение и воспроизведение информации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речи. 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3762" t="4128" r="9174" b="3669"/>
          <a:stretch/>
        </p:blipFill>
        <p:spPr bwMode="auto">
          <a:xfrm>
            <a:off x="6072198" y="3571876"/>
            <a:ext cx="2500330" cy="29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0" contrast="20000"/>
          </a:blip>
          <a:srcRect/>
          <a:stretch>
            <a:fillRect/>
          </a:stretch>
        </p:blipFill>
        <p:spPr bwMode="auto">
          <a:xfrm>
            <a:off x="2000232" y="928670"/>
            <a:ext cx="1703072" cy="20716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0" contrast="20000"/>
          </a:blip>
          <a:srcRect/>
          <a:stretch>
            <a:fillRect/>
          </a:stretch>
        </p:blipFill>
        <p:spPr bwMode="auto">
          <a:xfrm>
            <a:off x="3714744" y="857232"/>
            <a:ext cx="1571626" cy="2071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5429256" y="928670"/>
            <a:ext cx="1609724" cy="2138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0" contrast="20000"/>
          </a:blip>
          <a:srcRect/>
          <a:stretch>
            <a:fillRect/>
          </a:stretch>
        </p:blipFill>
        <p:spPr bwMode="auto">
          <a:xfrm>
            <a:off x="7072330" y="928670"/>
            <a:ext cx="1643074" cy="2071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00298" y="3429000"/>
            <a:ext cx="59293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Травка зеленеет,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Солнышко блестит,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Ласточка с весною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сени к нам летит. </a:t>
            </a:r>
          </a:p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А.Н.Плещеев. 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D:\ВОЛОШКА\29.01.20Практикум - интенсив «Игровые технологии - эффективное средство развития связной речи у дошкольников»\ПРАКТИКУМ ИНТЕНСИВ\maxresdefault.jpg"/>
          <p:cNvPicPr>
            <a:picLocks noChangeAspect="1" noChangeArrowheads="1"/>
          </p:cNvPicPr>
          <p:nvPr/>
        </p:nvPicPr>
        <p:blipFill>
          <a:blip r:embed="rId6">
            <a:lum bright="0" contrast="20000"/>
          </a:blip>
          <a:srcRect l="17326" r="16520"/>
          <a:stretch/>
        </p:blipFill>
        <p:spPr bwMode="auto">
          <a:xfrm>
            <a:off x="500034" y="928670"/>
            <a:ext cx="1428760" cy="206523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28662" y="357166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Мнемодорожка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7">
            <a:lum bright="10000" contrast="20000"/>
          </a:blip>
          <a:srcRect l="13762" t="4128" r="9174" b="3669"/>
          <a:stretch/>
        </p:blipFill>
        <p:spPr bwMode="auto">
          <a:xfrm>
            <a:off x="500034" y="3571876"/>
            <a:ext cx="2500330" cy="29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285728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Мнемотаблица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- загадка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5" name="Picture 3" descr="D:\ВОЛОШКА\29.01.20Практикум - интенсив «Игровые технологии - эффективное средство развития связной речи у дошкольников»\ПРАКТИКУМ ИНТЕНСИВ\119440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747747" cy="385765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71670" y="2357430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2357430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2428868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4143380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4143380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4143380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28860" y="5072074"/>
            <a:ext cx="378618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Круглая, а не мяч.</a:t>
            </a:r>
            <a:endParaRPr kumimoji="0" lang="ru-RU" sz="20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0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Желтая, а не солнце.</a:t>
            </a:r>
            <a:endParaRPr kumimoji="0" lang="ru-RU" sz="20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0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 хвостиком, а не мышь</a:t>
            </a:r>
            <a:r>
              <a:rPr kumimoji="0" lang="ru-RU" sz="16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D:\ВОЛОШКА\29.01.20Практикум - интенсив «Игровые технологии - эффективное средство развития связной речи у дошкольников»\ПРАКТИКУМ ИНТЕНСИВ\004.png"/>
          <p:cNvPicPr>
            <a:picLocks noChangeAspect="1" noChangeArrowheads="1"/>
          </p:cNvPicPr>
          <p:nvPr/>
        </p:nvPicPr>
        <p:blipFill>
          <a:blip r:embed="rId3"/>
          <a:srcRect t="12736" r="10848"/>
          <a:stretch/>
        </p:blipFill>
        <p:spPr bwMode="auto">
          <a:xfrm>
            <a:off x="5643570" y="4572008"/>
            <a:ext cx="2146230" cy="2100791"/>
          </a:xfrm>
          <a:prstGeom prst="rect">
            <a:avLst/>
          </a:prstGeom>
          <a:noFill/>
        </p:spPr>
      </p:pic>
      <p:pic>
        <p:nvPicPr>
          <p:cNvPr id="24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l="13762" t="4128" r="9174" b="3669"/>
          <a:stretch/>
        </p:blipFill>
        <p:spPr bwMode="auto">
          <a:xfrm>
            <a:off x="428596" y="4512050"/>
            <a:ext cx="1714512" cy="205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285728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Мнемотаблица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загадка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28860" y="5072074"/>
            <a:ext cx="3786182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идит дед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 сто шуб одет.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0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Кто его раздевает –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Тот слезы проливает.</a:t>
            </a:r>
            <a:endParaRPr kumimoji="0" lang="ru-RU" sz="20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ВОЛОШКА\29.01.20Практикум - интенсив «Игровые технологии - эффективное средство развития связной речи у дошкольников»\ПРАКТИКУМ ИНТЕНСИВ\1194401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943600" cy="3981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2500306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571744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428868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4357694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357694"/>
            <a:ext cx="1357322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4357694"/>
            <a:ext cx="1643074" cy="3571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0" name="Picture 4" descr="D:\ВОЛОШКА\29.01.20Практикум - интенсив «Игровые технологии - эффективное средство развития связной речи у дошкольников»\ПРАКТИКУМ ИНТЕНСИВ\clip-art-blooming-onion-16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6000760" y="4414954"/>
            <a:ext cx="1785950" cy="2057964"/>
          </a:xfrm>
          <a:prstGeom prst="rect">
            <a:avLst/>
          </a:prstGeom>
          <a:noFill/>
        </p:spPr>
      </p:pic>
      <p:pic>
        <p:nvPicPr>
          <p:cNvPr id="18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l="13762" t="4128" r="9174" b="3669"/>
          <a:stretch/>
        </p:blipFill>
        <p:spPr bwMode="auto">
          <a:xfrm>
            <a:off x="357158" y="4806709"/>
            <a:ext cx="1714512" cy="205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285728"/>
            <a:ext cx="742955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Мнемодорожка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для разучивания стихотворения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169" name="Picture 1" descr="D:\ВОЛОШКА\29.01.20Практикум - интенсив «Игровые технологии - эффективное средство развития связной речи у дошкольников»\ПРАКТИКУМ ИНТЕНСИВ\nastennaya-videostena-5x5-pod-samsung-46-460ut-b-s-kronshteynom-otkidnogo-tipa-1002741.jpg"/>
          <p:cNvPicPr>
            <a:picLocks noChangeAspect="1" noChangeArrowheads="1"/>
          </p:cNvPicPr>
          <p:nvPr/>
        </p:nvPicPr>
        <p:blipFill>
          <a:blip r:embed="rId2"/>
          <a:srcRect l="6640" t="22402" r="20703" b="58116"/>
          <a:stretch/>
        </p:blipFill>
        <p:spPr bwMode="auto">
          <a:xfrm>
            <a:off x="1000100" y="1428736"/>
            <a:ext cx="7050192" cy="192882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14480" y="3357562"/>
            <a:ext cx="3214678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Кошка в окошке 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Подушку шьет.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 в сапожках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Избушку метет</a:t>
            </a: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14876" y="4643446"/>
            <a:ext cx="4071934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Белочка </a:t>
            </a: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умелочка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Хлопочет у дупла,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зиму хозяюшка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0" i="0" u="none" strike="noStrike" cap="none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Орешков припасла.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3762" t="4128" r="9174" b="3669"/>
          <a:stretch/>
        </p:blipFill>
        <p:spPr bwMode="auto">
          <a:xfrm>
            <a:off x="285720" y="4583488"/>
            <a:ext cx="1714512" cy="205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D:\ВОЛОШКА\29.01.20Практикум - интенсив «Игровые технологии - эффективное средство развития связной речи у дошкольников»\ПРАКТИКУМ ИНТЕНСИВ\1010932502.jpg"/>
          <p:cNvPicPr>
            <a:picLocks noChangeAspect="1" noChangeArrowheads="1"/>
          </p:cNvPicPr>
          <p:nvPr/>
        </p:nvPicPr>
        <p:blipFill>
          <a:blip r:embed="rId2">
            <a:lum bright="0" contrast="20000"/>
          </a:blip>
          <a:srcRect l="12971" r="12736"/>
          <a:stretch/>
        </p:blipFill>
        <p:spPr bwMode="auto">
          <a:xfrm>
            <a:off x="2285984" y="285728"/>
            <a:ext cx="4643470" cy="62502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3762" t="4128" r="9174" b="3669"/>
          <a:stretch/>
        </p:blipFill>
        <p:spPr bwMode="auto">
          <a:xfrm>
            <a:off x="3571868" y="2357430"/>
            <a:ext cx="2500330" cy="29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,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,0; 0.25,0.07; 0.5,0.2; 0.75,0.467; 1,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0; 0.125,0.2665; 0.25,0.4; 0.375,0.465; 0.5,0.5;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,0.2665; 0.25,0.4; 0.375,0.465; 0.5,0.5;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0; 0.125,0.2665; 0.25,0.4; 0.375,0.465; 0.5,0.5;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ell\Desktop\ЯНВАРЬ 2020\29.01.20Практикум - интенсив «Игровые технологии - эффективное средство развития связной речи у дошкольников»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662" y="285728"/>
            <a:ext cx="8215338" cy="2101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Связная речь</a:t>
            </a:r>
            <a:r>
              <a:rPr lang="ru-RU" sz="43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</a:t>
            </a:r>
            <a:r>
              <a:rPr lang="ru-RU" sz="4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43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</a:t>
            </a:r>
            <a:r>
              <a:rPr lang="ru-RU" sz="43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высшая форма      мыслительной деятельности.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60427" y="2571744"/>
            <a:ext cx="8283573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«Развитие связной речи  определяет уровень  речевого и умственного развития ребёнка»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effectLst/>
                <a:latin typeface="Georgia" pitchFamily="18" charset="0"/>
              </a:rPr>
              <a:t> </a:t>
            </a:r>
            <a:r>
              <a:rPr lang="ru-RU" sz="2400" i="1" dirty="0">
                <a:solidFill>
                  <a:srgbClr val="0070C0"/>
                </a:solidFill>
                <a:effectLst/>
                <a:latin typeface="Georgia" pitchFamily="18" charset="0"/>
              </a:rPr>
              <a:t>(Л.С. </a:t>
            </a:r>
            <a:r>
              <a:rPr lang="ru-RU" sz="2400" i="1" dirty="0" err="1">
                <a:solidFill>
                  <a:srgbClr val="0070C0"/>
                </a:solidFill>
                <a:effectLst/>
                <a:latin typeface="Georgia" pitchFamily="18" charset="0"/>
              </a:rPr>
              <a:t>Выготский</a:t>
            </a:r>
            <a:r>
              <a:rPr lang="ru-RU" sz="2400" i="1" dirty="0">
                <a:solidFill>
                  <a:srgbClr val="0070C0"/>
                </a:solidFill>
                <a:effectLst/>
                <a:latin typeface="Georgia" pitchFamily="18" charset="0"/>
              </a:rPr>
              <a:t>, Н.И. </a:t>
            </a:r>
            <a:r>
              <a:rPr lang="ru-RU" sz="2400" i="1" dirty="0" err="1">
                <a:solidFill>
                  <a:srgbClr val="0070C0"/>
                </a:solidFill>
                <a:effectLst/>
                <a:latin typeface="Georgia" pitchFamily="18" charset="0"/>
              </a:rPr>
              <a:t>Жинкин</a:t>
            </a:r>
            <a:r>
              <a:rPr lang="ru-RU" sz="2400" i="1" dirty="0">
                <a:solidFill>
                  <a:srgbClr val="0070C0"/>
                </a:solidFill>
                <a:effectLst/>
                <a:latin typeface="Georgia" pitchFamily="18" charset="0"/>
              </a:rPr>
              <a:t>, А.А. Леонтьев)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ell\Desktop\ЯНВАРЬ 2020\29.01.20Практикум - интенсив «Игровые технологии - эффективное средство развития связной речи у дошкольников»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1500174"/>
            <a:ext cx="7572396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олноценное овладение детьми навыками связной речи возможно только в условиях целенаправленного обучения, а использование интерактивных методов –  это одно из эффективнейших средств развития связной речи детей.</a:t>
            </a:r>
            <a:endParaRPr kumimoji="0" lang="ru-RU" sz="3200" b="1" i="0" u="none" strike="noStrike" spc="5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357166"/>
            <a:ext cx="642942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40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Зелёная, но не трава. </a:t>
            </a:r>
            <a:endParaRPr kumimoji="0" lang="ru-RU" sz="40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40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Холодная, но не лёд. </a:t>
            </a:r>
            <a:endParaRPr kumimoji="0" lang="ru-RU" sz="40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40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Поёт, но не птица-</a:t>
            </a:r>
            <a:endParaRPr kumimoji="0" lang="ru-RU" sz="40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4000" b="0" i="0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Вот такая небылица.</a:t>
            </a:r>
            <a:endParaRPr kumimoji="0" lang="ru-RU" sz="4000" b="0" i="0" u="none" strike="noStrike" cap="none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Picture 2" descr="C:\Users\PBell\Desktop\ЯНВАРЬ 2020\29.01.20Практикум - интенсив «Игровые технологии - эффективное средство развития связной речи у дошкольников»\TSarevna-lyagushka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9259" t="24516" r="14609" b="6532"/>
          <a:stretch/>
        </p:blipFill>
        <p:spPr bwMode="auto">
          <a:xfrm>
            <a:off x="2285984" y="2786058"/>
            <a:ext cx="4447299" cy="37862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728" y="1285860"/>
            <a:ext cx="685804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«Изготовление  лягушки»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52" y="2357430"/>
            <a:ext cx="7429552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kumimoji="0" lang="ru-RU" sz="2800" b="0" i="1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ребёнок, имеющий высокий уровень развития мелкой моторики, умеет логически рассуждать: у него достаточно развиты  память и внимание,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kumimoji="0" lang="ru-RU" sz="3200" b="1" i="1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связная речь.</a:t>
            </a: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18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2976" y="1285860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«Дыхательная</a:t>
            </a:r>
            <a:r>
              <a:rPr kumimoji="0" lang="ru-RU" sz="3600" b="1" i="0" u="none" strike="no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гимнастика</a:t>
            </a: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52" y="2571744"/>
            <a:ext cx="7429552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r>
              <a:rPr kumimoji="0" lang="ru-RU" sz="2800" b="0" i="1" u="none" strike="noStrike" cap="none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Правильное речевое дыхание – основа для нормального звукопроизношения и речи в целом</a:t>
            </a:r>
            <a:r>
              <a:rPr kumimoji="0" lang="ru-RU" sz="3600" b="0" i="1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18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4414" y="642918"/>
            <a:ext cx="742955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kumimoji="0" lang="ru-RU" sz="3600" b="1" i="0" u="none" strike="noStrike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36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0" u="none" strike="noStrike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643050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творческая работа, которая имеет короткую  форму стихотворения, состоящего из пяти нерифмованных строк.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3762" t="4128" r="9174" b="3669"/>
          <a:stretch/>
        </p:blipFill>
        <p:spPr bwMode="auto">
          <a:xfrm>
            <a:off x="6072198" y="3429000"/>
            <a:ext cx="2500330" cy="29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festival.1september.ru/articles/58644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71942"/>
            <a:ext cx="3071834" cy="25003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TextBox 10"/>
          <p:cNvSpPr txBox="1"/>
          <p:nvPr/>
        </p:nvSpPr>
        <p:spPr>
          <a:xfrm>
            <a:off x="2143108" y="1714488"/>
            <a:ext cx="5045035" cy="43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составления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12" name="Picture 2" descr="C:\Users\PBell\Desktop\ЯНВАРЬ 2020\29.01.20Практикум - интенсив «Игровые технологии - эффективное средство развития связной речи у дошкольников»\006.jpg"/>
          <p:cNvPicPr>
            <a:picLocks noChangeAspect="1" noChangeArrowheads="1"/>
          </p:cNvPicPr>
          <p:nvPr/>
        </p:nvPicPr>
        <p:blipFill>
          <a:blip r:embed="rId3"/>
          <a:srcRect l="12500" t="72222" r="13333"/>
          <a:stretch/>
        </p:blipFill>
        <p:spPr bwMode="auto">
          <a:xfrm>
            <a:off x="1500166" y="2214554"/>
            <a:ext cx="6357982" cy="1785926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1472" y="571480"/>
            <a:ext cx="792961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Составить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синквейн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на примере басни Крылова «Ворона и лисица»</a:t>
            </a:r>
            <a:endParaRPr kumimoji="0" lang="ru-RU" sz="2800" b="1" i="0" u="none" strike="noStrike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l="13762" t="4128" r="9174" b="3669"/>
          <a:stretch/>
        </p:blipFill>
        <p:spPr bwMode="auto">
          <a:xfrm>
            <a:off x="428596" y="4156136"/>
            <a:ext cx="2071702" cy="247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357166"/>
            <a:ext cx="792961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Отгадайте</a:t>
            </a:r>
            <a:r>
              <a:rPr kumimoji="0" lang="ru-RU" sz="3600" b="1" i="0" u="none" strike="noStrik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синквейн</a:t>
            </a:r>
            <a:r>
              <a:rPr kumimoji="0" lang="ru-RU" sz="3600" b="1" i="0" u="none" strike="noStrik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загадку</a:t>
            </a:r>
            <a:endParaRPr kumimoji="0" lang="ru-RU" sz="3600" b="1" i="0" u="none" strike="noStrike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928670"/>
            <a:ext cx="6643734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1…………..? </a:t>
            </a: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2.Добрый, трудолюбивый.</a:t>
            </a: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3.Заботится, учит, воспитывает.</a:t>
            </a: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4.Смастерил деревянную куклу.</a:t>
            </a: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200" b="1" i="0" u="none" strike="noStrike" cap="non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Мастер на все руки.</a:t>
            </a: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ВОЛОШКА\29.01.20Практикум - интенсив «Игровые технологии - эффективное средство развития связной речи у дошкольников»\ПРАКТИКУМ ИНТЕНСИВ\Картинки-папа-карло-для-детей-008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786446" y="3040923"/>
            <a:ext cx="2590793" cy="3436065"/>
          </a:xfrm>
          <a:prstGeom prst="rect">
            <a:avLst/>
          </a:prstGeom>
          <a:noFill/>
        </p:spPr>
      </p:pic>
      <p:pic>
        <p:nvPicPr>
          <p:cNvPr id="7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3762" t="4128" r="9174" b="3669"/>
          <a:stretch/>
        </p:blipFill>
        <p:spPr bwMode="auto">
          <a:xfrm>
            <a:off x="500034" y="3571876"/>
            <a:ext cx="2500330" cy="29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ЯНВАРЬ 2020\29.01.20Практикум - интенсив «Игровые технологии - эффективное средство развития связной речи у дошкольников»\img7.jpg"/>
          <p:cNvPicPr>
            <a:picLocks noChangeAspect="1" noChangeArrowheads="1"/>
          </p:cNvPicPr>
          <p:nvPr/>
        </p:nvPicPr>
        <p:blipFill>
          <a:blip r:embed="rId1">
            <a:lum bright="0" contrast="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428604"/>
            <a:ext cx="792961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3600" b="1" i="0" u="none" strike="noStrike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Отгадайте</a:t>
            </a:r>
            <a:r>
              <a:rPr kumimoji="0" lang="ru-RU" sz="3600" b="1" i="0" u="none" strike="noStrik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синквейн</a:t>
            </a:r>
            <a:r>
              <a:rPr kumimoji="0" lang="ru-RU" sz="3600" b="1" i="0" u="none" strike="noStrik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загадку</a:t>
            </a:r>
            <a:endParaRPr kumimoji="0" lang="ru-RU" sz="3600" b="1" i="0" u="none" strike="noStrike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1000108"/>
            <a:ext cx="7715272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1…………?                                         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Ласковый, добрый.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3.Поймал, отпустил, поклонился.                                         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4.Старик выполняет приказы старухи.                      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5.Простофиля.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3200" b="1" i="0" u="none" strike="noStrike" cap="non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ВОЛОШКА\29.01.20Практикум - интенсив «Игровые технологии - эффективное средство развития связной речи у дошкольников»\ПРАКТИКУМ ИНТЕНСИВ\picture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22984" t="2789"/>
          <a:stretch/>
        </p:blipFill>
        <p:spPr bwMode="auto">
          <a:xfrm>
            <a:off x="5929322" y="2963698"/>
            <a:ext cx="2412779" cy="3651414"/>
          </a:xfrm>
          <a:prstGeom prst="rect">
            <a:avLst/>
          </a:prstGeom>
          <a:noFill/>
        </p:spPr>
      </p:pic>
      <p:pic>
        <p:nvPicPr>
          <p:cNvPr id="7" name="Picture 1" descr="D:\ВОЛОШКА\29.01.20Практикум - интенсив «Игровые технологии - эффективное средство развития связной речи у дошкольников»\ПРАКТИКУМ ИНТЕНСИВ\sima-3826892-0-700-nw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3762" t="4128" r="9174" b="3669"/>
          <a:stretch/>
        </p:blipFill>
        <p:spPr bwMode="auto">
          <a:xfrm>
            <a:off x="428596" y="3571876"/>
            <a:ext cx="2500330" cy="29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445</Words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дидактические игры по речевому развитию.</dc:title>
  <dc:creator>PBell</dc:creator>
  <cp:lastModifiedBy>Любовь</cp:lastModifiedBy>
  <cp:revision>116</cp:revision>
  <dcterms:created xsi:type="dcterms:W3CDTF">2020-01-27T05:24:19Z</dcterms:created>
  <dcterms:modified xsi:type="dcterms:W3CDTF">2023-09-19T13:48:10Z</dcterms:modified>
</cp:coreProperties>
</file>