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9" r:id="rId7"/>
    <p:sldId id="270" r:id="rId8"/>
    <p:sldId id="273" r:id="rId9"/>
    <p:sldId id="263" r:id="rId10"/>
    <p:sldId id="272" r:id="rId11"/>
    <p:sldId id="265" r:id="rId12"/>
    <p:sldId id="274" r:id="rId13"/>
    <p:sldId id="266" r:id="rId14"/>
    <p:sldId id="268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лмаз\Downloads\1-755px-rian_archive_543_a_battalion_comman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0" y="304800"/>
            <a:ext cx="7874000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Алмаз\Downloads\RIAN_00000216.HR.ru-pic668-668x444-3085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71480"/>
            <a:ext cx="8168389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Уже 17 июля были введены продовольственные карточки, чтобы навести порядок в снабжении города продуктами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15 сентября- норма выдачи продуктов снизилась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Октябрь- жители города почувствовали явную нехватку продовольствия.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Алмаз\Downloads\blokada-leningrada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00042"/>
            <a:ext cx="8001056" cy="5966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Ноябрь- начался голод.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были введены нормы на выдачу хлеба: рабочим-250г, служащим и детям-125г.(показать) 50% хлеба- несъедобные примеси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Что же помогло городу выстоять</a:t>
            </a:r>
            <a:r>
              <a:rPr lang="ru-RU" dirty="0" smtClean="0"/>
              <a:t>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357982"/>
          </a:xfrm>
        </p:spPr>
        <p:txBody>
          <a:bodyPr>
            <a:normAutofit/>
          </a:bodyPr>
          <a:lstStyle/>
          <a:p>
            <a:r>
              <a:rPr lang="ru-RU" dirty="0" smtClean="0"/>
              <a:t>Страна не бросила город и как могла помогала: когда Ладожское озеро покрылось льдом –сотни грузовиков груженые продовольствием под постоянным обстрелом врага двинулись в осажденный город. Эта дорога получила название - дорога </a:t>
            </a:r>
            <a:r>
              <a:rPr lang="ru-RU" dirty="0" smtClean="0"/>
              <a:t>жизни.</a:t>
            </a:r>
          </a:p>
          <a:p>
            <a:r>
              <a:rPr lang="ru-RU" dirty="0" smtClean="0"/>
              <a:t>Также вывозили из города людей на большую землю, весной жители города разбивали огороды и сажали овощи. Огромное мужество, стойкость помогло городу выжить.</a:t>
            </a:r>
            <a:endParaRPr lang="ru-RU" dirty="0"/>
          </a:p>
        </p:txBody>
      </p:sp>
      <p:pic>
        <p:nvPicPr>
          <p:cNvPr id="3074" name="Picture 2" descr="C:\Users\Алмаз\Downloads\1-755px-rian_archive_543_a_battalion_comman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0" y="304800"/>
            <a:ext cx="78740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Победа</a:t>
            </a:r>
            <a:endParaRPr lang="ru-RU"/>
          </a:p>
        </p:txBody>
      </p:sp>
      <p:pic>
        <p:nvPicPr>
          <p:cNvPr id="8194" name="Picture 2" descr="C:\Users\Алмаз\Downloads\027418-kopiy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4132" y="1600200"/>
            <a:ext cx="6755735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Начало войны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22 июня 1941 года фашистские захватчики вероломно обрушились на нашу страну. Мирный труд людей был прерван. Народ вступил в смертельную схватку со злейшим врагом всего человечества - германским фашизмом. В мире, в котором существует фашизм, право за справедливость нужно защищать с винтовкой, с гранатой в руках. Ожесточенные бои развернулись на обширном фронте от Баренцева до Черного моря. Над страной нависла смертельная опасность.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- </a:t>
            </a:r>
            <a:r>
              <a:rPr lang="ru-RU" dirty="0" smtClean="0"/>
              <a:t>Для простых советских людей нападение оказалось неожиданным. В первый день на города у западных границ тысячами падали бомбы, по дорогам нашей страны маршировала фашистская пехота, и мчались танки. Полыхали огнем города и деревни. Много солдат и мирных жителей было убито в первые дни фашистского наступления. Войска нашей армии оказались не готовы к внезапному наступлению фашистов. Враги рассчитывали расправиться с нами быстро, одним стремительным ударом. Но они просчитались. Весь народ встал на защиту своей Родины, и эту войну стали называть Великой Отечественной войной.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Тысячи людей записывались добровольцами в армию. Все люди, все народы Советского Союза сплотились перед лицом страшной опасности. Но в первые годы войны враг был слишком силён и неудержимо рвался вперёд.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Стояла осень, когда фашисты подошли к Москве. Фашисты планировали захватить город и затопить его, чтобы от него ничего не осталось. К середине октября немцы были у стен столицы. Враг вплотную подошел к Москве. Гитлеровцы рассматривали с высоких точек Кремль, продумывали, где поставить памятник Гитлеру. С собой для сооружения памятника они везли гранитные плиты.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r>
              <a:rPr lang="ru-RU" dirty="0" smtClean="0"/>
              <a:t>На помощь защитникам Москвы шли войска из Сибири, с Урала, из Казахстана, Средней Азии,  Дальнего Востока. Враг получил сокрушительный удар и бежал от столицы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 этого он никогда еще не терпел такого поражения, никогда не терял столько солдат, танков, самолетов и оружия. </a:t>
            </a:r>
            <a:endParaRPr lang="ru-RU" dirty="0" smtClean="0"/>
          </a:p>
          <a:p>
            <a:r>
              <a:rPr lang="ru-RU" dirty="0" smtClean="0"/>
              <a:t>В битве за Москву советскими войсками командовал прославленный полководец Г.К. Жуков.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6169037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январе 1942 года наступление под Москвой переросло в общее наступление Красной Армии. Однако до победы было еще далеко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Алмаз\Downloads\1304337866_1304161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2714620"/>
            <a:ext cx="4095750" cy="3162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Алмаз\Downloads\BLOKADA_LENINGRAD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6023" y="857232"/>
            <a:ext cx="6031954" cy="52689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БЛОКАДА </a:t>
            </a:r>
            <a:r>
              <a:rPr lang="ru-RU" dirty="0" smtClean="0"/>
              <a:t>ЛЕНИНГРАДА.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- Блокада Ленинграда началась 8 сентября 1941 года. Были разорваны все железнодорожные и автомобильные дороги, была прервана сухопутная связь со всей страной. Сообщение с Ленинградом поддерживалась только по воздуху и Ладожскому озеру. Город оказался во вражеском кольце. Запасы продовольствия были малы и тем, кто не успел покинуть город, предстояло пережить самое страшное - голод.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543</Words>
  <Application>Microsoft Office PowerPoint</Application>
  <PresentationFormat>Экран (4:3)</PresentationFormat>
  <Paragraphs>23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Начало войны</vt:lpstr>
      <vt:lpstr>Слайд 3</vt:lpstr>
      <vt:lpstr>Слайд 4</vt:lpstr>
      <vt:lpstr>Слайд 5</vt:lpstr>
      <vt:lpstr>Слайд 6</vt:lpstr>
      <vt:lpstr>Слайд 7</vt:lpstr>
      <vt:lpstr>Слайд 8</vt:lpstr>
      <vt:lpstr>БЛОКАДА ЛЕНИНГРАДА. </vt:lpstr>
      <vt:lpstr>Слайд 10</vt:lpstr>
      <vt:lpstr>Слайд 11</vt:lpstr>
      <vt:lpstr>Слайд 12</vt:lpstr>
      <vt:lpstr>Ноябрь- начался голод.</vt:lpstr>
      <vt:lpstr>Слайд 14</vt:lpstr>
      <vt:lpstr>Победа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Алмаз</dc:creator>
  <cp:lastModifiedBy>Алмаз</cp:lastModifiedBy>
  <cp:revision>3</cp:revision>
  <dcterms:created xsi:type="dcterms:W3CDTF">2018-05-04T16:30:57Z</dcterms:created>
  <dcterms:modified xsi:type="dcterms:W3CDTF">2018-05-04T16:52:27Z</dcterms:modified>
</cp:coreProperties>
</file>