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1" r:id="rId6"/>
    <p:sldId id="262" r:id="rId7"/>
    <p:sldId id="264" r:id="rId8"/>
    <p:sldId id="273" r:id="rId9"/>
    <p:sldId id="263" r:id="rId10"/>
    <p:sldId id="274" r:id="rId11"/>
    <p:sldId id="259" r:id="rId12"/>
    <p:sldId id="266" r:id="rId13"/>
    <p:sldId id="268" r:id="rId14"/>
    <p:sldId id="265" r:id="rId15"/>
    <p:sldId id="269" r:id="rId16"/>
    <p:sldId id="276" r:id="rId17"/>
    <p:sldId id="277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БОТА  МОЯ\21-22\МО\1613517257_42-p-foni-dlya-delovoi-prezentatsii-tema-obrazo-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2"/>
            <a:ext cx="9133926" cy="683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РМО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учителей-логопедов</a:t>
            </a: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Тема:«Применение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образовательных технологий с целью обеспечения качественного сопровождения при работе с детьми с ОВЗ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(ТНР)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4860844"/>
            <a:ext cx="4572000" cy="13044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МБДОУ детский  сад  №1</a:t>
            </a:r>
            <a:endParaRPr lang="ru-RU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Учитель-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логопед: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ГАЛКИНА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И.А.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28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  МОЯ\21-22\МО\1613517269_12-p-foni-dlya-delovoi-prezentatsii-tema-obrazo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7" y="54000"/>
            <a:ext cx="9072000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88640"/>
            <a:ext cx="5775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ехнология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проблемного обучения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620688"/>
            <a:ext cx="828092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современном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НОД ключевым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этапом является этап мотивации. Необходимо выдвинуть перед детьми такую проблему, которая интересна и значима для каждого. Процесс создания мотивации требует от педагога особенного творческого подхода, нужно всё предвидеть и просчитать. От правильно поставленной мотивации зависит результативность всего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основ ном  использую не  проблемную  ситуацию,   проблемные  вопросы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почему медведь спит в берлоге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, именно лиса съела  колобка, а  не  волк или  медведь?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 листья  опадают осенью?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 снег всю  зиму  лежит, а весной  тает.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 вопросы требуют  от  детей  знаний, а  проблемные – рассуждения. 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 использую  проблемную  задачу: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Буратино уронил ключ в воду, его надо достать, но прыгнув в воду, Буратино всплывает. Как ему помочь?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рассуждают: «Буратино сделан из дерева, а деревянные предметы в воде не тонут», « Дерево легче воды, поэтому Буратино не может нырнуть за ключом». В ходе рассуждений они демонстрируют  имеющиеся у них знания о свойствах дерева, а затем в силу своих творческих способностей  приходят к поиску ответа в данной проблемной задаче. «Можно искать ключ на дне магнитом на верёвочке, если ключ металлический», «Можно нырнуть на дно с аквалангом, как это делают водолазы», «Можно взять в руки груз, например, камень, а потом его оставить на дне и всплыть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31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  МОЯ\21-22\МО\1613517269_12-p-foni-dlya-delovoi-prezentatsii-tema-obrazo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7" y="54000"/>
            <a:ext cx="9072000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44624"/>
            <a:ext cx="763284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 технологии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даёт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улучшить качество обучения, повысить мотивацию к получению и усвоению новых знаний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ИКТ оживляют учебный процесс за счёт новизны, реалистичности и динамичности изображения, использования анимированных изображений, внесения элементов игры. При использовании ИКТ, знания приобретаются по разным каналам восприятия (зрительным,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аудитивным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значит, лучше усваиваются и запоминаются на более долгий срок. Одним словом, проводя уроки с использованием данной технологии, я пользуюсь принципом: «Тебе скажут — ты забудешь. Тебе покажут — ты запомнишь. Ты сделаешь — ты поймёшь» - это утверждение лишний раз убеждает нас в необходимости использования информационных технологий в учебном процессе для детей с особыми образовательными потребностями.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технологии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использую в следующих вариантах: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мультимедийные презентации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игры.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НОД–презентаций даёт возможность педагогу использовать методы активного,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деятельного обучения. Занятия  становятся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интереснее, эмоциональнее, они позволяют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восприятия задействовать зрение, слух, воображение, что позволяет глубже погрузиться в изучаемый материал. Мультимедийная презентация даёт возможность подать информацию в максимально наглядной и легко воспринимаемой форме.</a:t>
            </a:r>
          </a:p>
        </p:txBody>
      </p:sp>
    </p:spTree>
    <p:extLst>
      <p:ext uri="{BB962C8B-B14F-4D97-AF65-F5344CB8AC3E}">
        <p14:creationId xmlns:p14="http://schemas.microsoft.com/office/powerpoint/2010/main" val="119804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  МОЯ\21-22\МО\1613517269_12-p-foni-dlya-delovoi-prezentatsii-tema-obrazo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7" y="54000"/>
            <a:ext cx="9072000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332656"/>
            <a:ext cx="80648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мультимедийные </a:t>
            </a:r>
            <a:r>
              <a:rPr lang="ru-RU" b="1" dirty="0" smtClean="0"/>
              <a:t>презентации:</a:t>
            </a:r>
            <a:endParaRPr lang="ru-RU" b="1" dirty="0" smtClean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 «Утро язычка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 в  картинках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«Дифференциация  звуков  с-ш» (игры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«Играем  со  звуком /Ж/»;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  картинках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«Скороговорки  в  картинках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 отличия»;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«Цветные  загадки»;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Живая  азбука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«Игры  на  развитие  зрительного  восприятия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 для  глаз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 бывает  желтым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…?»;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«Ребусы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«Магия  цвета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 на  развитие зрительного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«Антонимы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«Загадки-обманки».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19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  МОЯ\21-22\МО\1613517269_12-p-foni-dlya-delovoi-prezentatsii-tema-obrazo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7" y="54000"/>
            <a:ext cx="9072000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88640"/>
            <a:ext cx="76328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интерес вызывают интерактивные игры  по определенной теме. В случае правильно названных ответов  появляется слово и иллюстрация, в противном случае звучит музыка, или появляется вопросительный  знак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 животные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домик? »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Иностранцы  изучают  русский алфавит»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«Спасение  принцессы»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«Помоги  незнайке  получить 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«Один-много»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перепутал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художник?»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«Дикие  животные»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евнемательный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художник»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«Хвосты»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52736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8" y="4859334"/>
            <a:ext cx="2544000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8" y="2934166"/>
            <a:ext cx="21602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7374"/>
            <a:ext cx="2412000" cy="180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171" y="4913334"/>
            <a:ext cx="2544000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908940"/>
            <a:ext cx="2544000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5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  МОЯ\21-22\МО\1613517269_12-p-foni-dlya-delovoi-prezentatsii-tema-obrazo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2" y="54000"/>
            <a:ext cx="9072000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332656"/>
            <a:ext cx="6404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ехнология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разноуровневого обучения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836712"/>
            <a:ext cx="77768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новая технология разноуровневого обучения, учитывающая индивидуальные особенности каждого ребёнка, создающая комфортные психолого-педагогические условия для активной познавательной деятельности детей, развивающая их мышление, самостоятельность. Относительно новая потому, что она базируется на тех же принципах, что и индивидуализация и дифференциация обучения, которые используются в педагогике давно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разноуровневого обучения – это технология организации учебного процесса, в рамках которой предполагается разный уровень усвоения учебного материала, но не ниже базового, в зависимости от способностей и индивидуальных особенностей личности каждого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данной технологии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в том, чтобы все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овладели базовым уровнем знаний и умений и имели возможности для своего дальнейшего развития. Работа по данной методике дает возможность развивать индивидуальные способности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50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  МОЯ\21-22\МО\1613517269_12-p-foni-dlya-delovoi-prezentatsii-tema-obrazo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35" y="60401"/>
            <a:ext cx="9072000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62699" y="33265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836712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16632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  наглядного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моделирования</a:t>
            </a:r>
          </a:p>
          <a:p>
            <a:pPr lvl="1" algn="ctr"/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92696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Наглядное моделирование - это воспроизведение существенных свойств изучаемого объекта, создание его заместителя и работа с 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наглядного моделирования в   коррекции  направлен на решение взаимосвязанных задач, охватывающих   разные стороны речевого развития:                                                                                                                                                                 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фонетическую;                                                                                                                                                                                                              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лексическую;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грамматическую;                                                                                                                                                                                                          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развитие связной речи.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 мелкой  моторики.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структуры речевого дефекта ребенка использую все или только отдельные виды игр и упражнений с применением моделей. Рассмотрим некоторые из них.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3136"/>
            <a:ext cx="2543994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440" y="3778144"/>
            <a:ext cx="4428000" cy="139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4150821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Моделей артикуляции звуков.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59" b="9316"/>
          <a:stretch/>
        </p:blipFill>
        <p:spPr bwMode="auto">
          <a:xfrm>
            <a:off x="4054737" y="5517232"/>
            <a:ext cx="4572000" cy="126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079672" y="5157192"/>
            <a:ext cx="3913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зрительные символы гласных звуков</a:t>
            </a:r>
          </a:p>
        </p:txBody>
      </p:sp>
    </p:spTree>
    <p:extLst>
      <p:ext uri="{BB962C8B-B14F-4D97-AF65-F5344CB8AC3E}">
        <p14:creationId xmlns:p14="http://schemas.microsoft.com/office/powerpoint/2010/main" val="2147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  МОЯ\21-22\МО\1613517269_12-p-foni-dlya-delovoi-prezentatsii-tema-obrazo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47216"/>
            <a:ext cx="9072000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62699" y="33265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836712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556792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F:\РАБОТА  МОЯ\21-22\МО\1613517269_12-p-foni-dlya-delovoi-prezentatsii-tema-obrazo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46"/>
            <a:ext cx="9072000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3044"/>
            <a:ext cx="2592000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3044"/>
            <a:ext cx="2592000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0" y="136012"/>
            <a:ext cx="2592000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67" y="2360562"/>
            <a:ext cx="2592000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783" y="2360562"/>
            <a:ext cx="2592000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912" y="2360562"/>
            <a:ext cx="2592000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17" y="4653136"/>
            <a:ext cx="2592000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783" y="4624311"/>
            <a:ext cx="2628000" cy="197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912" y="4637811"/>
            <a:ext cx="2592000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87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  МОЯ\21-22\МО\1613517269_12-p-foni-dlya-delovoi-prezentatsii-tema-obrazo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63330"/>
            <a:ext cx="9072000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62699" y="33265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836712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556792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заключении хочется отметить, что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технологии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позволяют повысить интерес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 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предусматривают разные формы подачи и усвоения программного материала, заключают в себе большой образовательный, развивающий и воспитательный потенциал.</a:t>
            </a:r>
          </a:p>
        </p:txBody>
      </p:sp>
    </p:spTree>
    <p:extLst>
      <p:ext uri="{BB962C8B-B14F-4D97-AF65-F5344CB8AC3E}">
        <p14:creationId xmlns:p14="http://schemas.microsoft.com/office/powerpoint/2010/main" val="35705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  МОЯ\21-22\МО\1613517269_12-p-foni-dlya-delovoi-prezentatsii-tema-obrazo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63330"/>
            <a:ext cx="9072000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62699" y="33265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836712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556792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16632"/>
            <a:ext cx="78488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Щербатова, Н. Г. Использование образовательных технологий в работе с детьми с ОВЗ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ученый. — 2015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Оберемок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М. Метод проектов в дошкольном образовании /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2005г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Ахутина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 В. Здоровьесберегающие технологии обучения: индивидуально-ориентированный подход // Школа здоровья. 2000 г. </a:t>
            </a:r>
          </a:p>
        </p:txBody>
      </p:sp>
    </p:spTree>
    <p:extLst>
      <p:ext uri="{BB962C8B-B14F-4D97-AF65-F5344CB8AC3E}">
        <p14:creationId xmlns:p14="http://schemas.microsoft.com/office/powerpoint/2010/main" val="317296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  МОЯ\21-22\МО\1613517269_12-p-foni-dlya-delovoi-prezentatsii-tema-obrazo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7" y="54000"/>
            <a:ext cx="9072000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97346"/>
            <a:ext cx="698477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общество характеризуется стремительным изменением темпов жизни, технологиями, лавинообразным ростом информации, усложнением труда и социальной деятельности. Задача нас - педагогов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состоит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том, чтобы создать такую модель обучения детей с ОВЗ, в процессе которой у каждого обучающегося появился механизм компенсации имеющегося дефекта, на основе чего станет возможной его интеграция в современное общество.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развитие педагогики открывает большие возможности в поиске новых средств, форм и методов обучения и воспитания. Постоянно появляются новые подходы к организации этого процесса. Сегодня каждый педагог ищет наиболее эффективные пути усовершенствования учебного процесса, способы повышения мотивации 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НОД   детьми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обучения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современными педагогическими технологиями, их применение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обязательная компетенция профессиональной деятельности каждого педагога.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  МОЯ\21-22\МО\1613517269_12-p-foni-dlya-delovoi-prezentatsii-tema-obrazo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54000"/>
            <a:ext cx="9072000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61345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«технология»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от греческих слов – искусство, мастерство и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Поэтому термин «педагогическая технология» в буквальном переводе означает учение о педагогическом искусстве, мастерстве.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556792"/>
            <a:ext cx="756084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 своей 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деятельности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самостоятельно  апробирую и успешно применяю элементы следующих современных образовательных технологий: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технология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проектирования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 технологии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проблемного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 технологии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разноуровневого обучения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наглядного моделирования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42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  МОЯ\21-22\МО\1613517269_12-p-foni-dlya-delovoi-prezentatsii-tema-obrazo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072000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83144" y="44624"/>
            <a:ext cx="3568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гровые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</a:p>
        </p:txBody>
      </p:sp>
      <p:pic>
        <p:nvPicPr>
          <p:cNvPr id="4" name="Рисунок 3" descr="C:\Users\Inna\Desktop\img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52" b="10417"/>
          <a:stretch/>
        </p:blipFill>
        <p:spPr bwMode="auto">
          <a:xfrm>
            <a:off x="1043608" y="567844"/>
            <a:ext cx="7920880" cy="1493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99592" y="1700808"/>
            <a:ext cx="78488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технологии включает в себя различные дидактические игры, сюжетно- ролевые игры, настольные игры. Занятия проходят в игровой форме. Для привлечения внимания детей используются сказочные персонажи. Герои участвуют в процессе всей коррекционной работы. Это настраивает детей на выполнение заданий.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интересен прием «занятие-сказка», который очень нравится детям. Такой вид занятия поднимает настроение, вызывает положительные эмоции, способствует формированию учебной мотивации и побуждает детей к выполнению задания. Например, на протяжении всего занятия, дети «путешествуя» по сказкам выполняли задания данные им героями сказок.. Включение игровых ситуаций делает процесс обучения интересным, удерживает внимание. Лото, домино, детские  карты  и  другие  игры  в  процессе автоматизации  звуков позволяет  ребенку  контролировать  свое  произношение.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18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  МОЯ\21-22\МО\1613517269_12-p-foni-dlya-delovoi-prezentatsii-tema-obrazo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3" y="55825"/>
            <a:ext cx="9072000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83144" y="4462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746096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F:\РАБОТА  МОЯ\21-22\МО\фото\IMG_20211022_1219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1" t="17143" r="15502" b="21270"/>
          <a:stretch/>
        </p:blipFill>
        <p:spPr bwMode="auto">
          <a:xfrm rot="5400000">
            <a:off x="562728" y="-90835"/>
            <a:ext cx="2556000" cy="312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РАБОТА  МОЯ\21-22\МО\фото\IMG_20211022_1217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5" t="26034" r="16301" b="14365"/>
          <a:stretch/>
        </p:blipFill>
        <p:spPr bwMode="auto">
          <a:xfrm>
            <a:off x="5771513" y="229290"/>
            <a:ext cx="3204000" cy="248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РАБОТА  МОЯ\21-22\МО\фото\IMG_20211022_1217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6" t="23968" r="12262" b="15714"/>
          <a:stretch/>
        </p:blipFill>
        <p:spPr bwMode="auto">
          <a:xfrm>
            <a:off x="279428" y="4031246"/>
            <a:ext cx="3888000" cy="256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РАБОТА  МОЯ\21-22\МО\фото\IMG_20211022_12174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2" t="17143" r="23334" b="8413"/>
          <a:stretch/>
        </p:blipFill>
        <p:spPr bwMode="auto">
          <a:xfrm>
            <a:off x="3402028" y="555857"/>
            <a:ext cx="2340000" cy="347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nna\Downloads\IMG_20211022_12180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 t="6385" r="9974" b="7216"/>
          <a:stretch/>
        </p:blipFill>
        <p:spPr bwMode="auto">
          <a:xfrm rot="5400000">
            <a:off x="5259559" y="3404719"/>
            <a:ext cx="2764938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5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  МОЯ\21-22\МО\1613517269_12-p-foni-dlya-delovoi-prezentatsii-tema-obrazo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790"/>
            <a:ext cx="9072000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55499" y="188640"/>
            <a:ext cx="2776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836712"/>
            <a:ext cx="8280416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проектов не является принципиально новым в мировой педагогике. Он возник в самом начале XX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метода проектов лежит развитие познавательных, творческих интересов детей, умений самостоятельно конструировать свои знания, умений ориентироваться в информационном пространстве. Этот метод деятельности перспективен, он помогает детям повторять и применять на практике уже известные им знания, развивает воображение, позволяет фантазировать, укрепляет отношения в группе (коллективе), позволяет ребенку развивать речевые коммуникации, дает новые знания об окружающем мире.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Реализованные проекты: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«Скоро  в  школу»;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зарядка»;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 рожденья  свистящих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звуков»;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 не  загадать,  ли  нам  загадки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рождения книги»;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«Пальцы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говорить»;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«Артикуляционная гимнастика-основа  правильного звукопроизношения»;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«Дышим  правильно»;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«Эти  мудрые  пословицы  (поговорки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«Быстро Егорка говорит скороговорку».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569608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16624" y="40677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80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  МОЯ\21-22\МО\1613517269_12-p-foni-dlya-delovoi-prezentatsii-tema-obrazo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7" y="54000"/>
            <a:ext cx="9072000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09164" y="18864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88640"/>
            <a:ext cx="5678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доровьесберегающие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764704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на всех этапах коррекционно-развивающей работы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оздоровления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поддержания и обогащения здоровья детей.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Артикуляционная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гимнастика;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Гимнастики  для глаз;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Дыхательная  гимнастика;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Звуковая гимнастика;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логоритмики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упражнения;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Биоэнергопластика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Динамические паузы   и физкультминутки;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Релаксация;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Массаж  и  самомассаж;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Су -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терапия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Развитие мелкой  моторики;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Сказкотерапия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Цветотерапия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Пескотерапия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sand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686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  МОЯ\21-22\МО\1613517269_12-p-foni-dlya-delovoi-prezentatsii-tema-obrazo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2000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09164" y="18864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88640"/>
            <a:ext cx="5678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 технологии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76470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89045"/>
            <a:ext cx="2592000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111" y="819261"/>
            <a:ext cx="2592000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38592"/>
            <a:ext cx="2496000" cy="18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90" y="2835000"/>
            <a:ext cx="2592000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101" y="2848387"/>
            <a:ext cx="2592000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35605"/>
            <a:ext cx="2628000" cy="197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92" y="4935747"/>
            <a:ext cx="2496000" cy="18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160" y="4860000"/>
            <a:ext cx="2592000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000" y="4896000"/>
            <a:ext cx="2496000" cy="18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15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РАБОТА  МОЯ\21-22\МО\1613517269_12-p-foni-dlya-delovoi-prezentatsii-tema-obrazo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98"/>
            <a:ext cx="9072000" cy="68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62068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44624"/>
            <a:ext cx="58404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19484"/>
            <a:ext cx="2496000" cy="18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463" y="890275"/>
            <a:ext cx="2496000" cy="18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750" y="872275"/>
            <a:ext cx="2520000" cy="18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68" y="3037926"/>
            <a:ext cx="2592000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237" y="3068960"/>
            <a:ext cx="2592000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413" y="3068960"/>
            <a:ext cx="2628000" cy="197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37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1034</Words>
  <Application>Microsoft Office PowerPoint</Application>
  <PresentationFormat>Экран (4:3)</PresentationFormat>
  <Paragraphs>133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Inna</dc:creator>
  <cp:lastModifiedBy>Inna</cp:lastModifiedBy>
  <cp:revision>49</cp:revision>
  <dcterms:created xsi:type="dcterms:W3CDTF">2021-09-20T19:16:33Z</dcterms:created>
  <dcterms:modified xsi:type="dcterms:W3CDTF">2021-12-06T19:25:39Z</dcterms:modified>
</cp:coreProperties>
</file>