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94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45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53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6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72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34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74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31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7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81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37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B774B-78A3-4310-B624-DD3383DA444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2EC71-575D-41E9-89C6-CDF7D512B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16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594"/>
            <a:ext cx="7560840" cy="667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5275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1</cp:revision>
  <dcterms:created xsi:type="dcterms:W3CDTF">2023-08-28T14:12:22Z</dcterms:created>
  <dcterms:modified xsi:type="dcterms:W3CDTF">2023-08-28T14:13:33Z</dcterms:modified>
</cp:coreProperties>
</file>