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5" r:id="rId4"/>
    <p:sldId id="264" r:id="rId5"/>
    <p:sldId id="259" r:id="rId6"/>
    <p:sldId id="263" r:id="rId7"/>
    <p:sldId id="261" r:id="rId8"/>
    <p:sldId id="262" r:id="rId9"/>
    <p:sldId id="270" r:id="rId10"/>
    <p:sldId id="258" r:id="rId11"/>
    <p:sldId id="269" r:id="rId12"/>
    <p:sldId id="260" r:id="rId13"/>
    <p:sldId id="271" r:id="rId14"/>
    <p:sldId id="268" r:id="rId15"/>
    <p:sldId id="272" r:id="rId16"/>
    <p:sldId id="267" r:id="rId17"/>
    <p:sldId id="273" r:id="rId18"/>
    <p:sldId id="266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6F13"/>
    <a:srgbClr val="38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ебра в клеточку - Смотри с 1 июня на телеканале _О!_ - Союзмультфильм HD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5741" y="1323247"/>
            <a:ext cx="609600" cy="6096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47095" y="225606"/>
            <a:ext cx="8135892" cy="2067137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176F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57317" y="353751"/>
            <a:ext cx="623440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380BB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Зебра в клеточку </a:t>
            </a:r>
          </a:p>
          <a:p>
            <a:pPr algn="ctr"/>
            <a:r>
              <a:rPr lang="ru-RU" sz="6000" b="1" dirty="0" smtClean="0">
                <a:ln w="11430"/>
                <a:solidFill>
                  <a:srgbClr val="380BB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и её друзья</a:t>
            </a:r>
            <a:endParaRPr lang="ru-RU" sz="6000" b="1" dirty="0">
              <a:ln w="11430"/>
              <a:solidFill>
                <a:srgbClr val="380BB5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92" y="2564904"/>
            <a:ext cx="6772049" cy="4104456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5029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8"/>
    </mc:Choice>
    <mc:Fallback>
      <p:transition spd="slow" advTm="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002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8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"/>
    </mc:Choice>
    <mc:Fallback>
      <p:transition spd="slow" advTm="2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2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"/>
    </mc:Choice>
    <mc:Fallback>
      <p:transition spd="slow" advTm="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ебра в клеточку - Смотри с 1 июня на телеканале _О!_ - Союзмультфильм HD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9132" y="6215109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4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6"/>
    </mc:Choice>
    <mc:Fallback>
      <p:transition spd="slow" advTm="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7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2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2"/>
    </mc:Choice>
    <mc:Fallback>
      <p:transition spd="slow" advTm="4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4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1"/>
    </mc:Choice>
    <mc:Fallback>
      <p:transition spd="slow" advTm="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3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8"/>
    </mc:Choice>
    <mc:Fallback>
      <p:transition spd="slow" advTm="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2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3"/>
    </mc:Choice>
    <mc:Fallback>
      <p:transition spd="slow" advTm="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/>
          <a:stretch/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7"/>
    </mc:Choice>
    <mc:Fallback>
      <p:transition spd="slow" advTm="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6"/>
    </mc:Choice>
    <mc:Fallback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39552" y="353751"/>
            <a:ext cx="8135892" cy="2067137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176F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57317" y="481896"/>
            <a:ext cx="623440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380BB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Зебра в клеточку </a:t>
            </a:r>
          </a:p>
          <a:p>
            <a:pPr algn="ctr"/>
            <a:r>
              <a:rPr lang="ru-RU" sz="6000" b="1" dirty="0" smtClean="0">
                <a:ln w="11430"/>
                <a:solidFill>
                  <a:srgbClr val="380BB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и её друзья</a:t>
            </a:r>
            <a:endParaRPr lang="ru-RU" sz="6000" b="1" dirty="0">
              <a:ln w="11430"/>
              <a:solidFill>
                <a:srgbClr val="380BB5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92" y="2564904"/>
            <a:ext cx="6772049" cy="4104456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6999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3"/>
    </mc:Choice>
    <mc:Fallback>
      <p:transition spd="slow" advTm="4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3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4"/>
    </mc:Choice>
    <mc:Fallback>
      <p:transition spd="slow" advTm="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" y="27534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2"/>
    </mc:Choice>
    <mc:Fallback>
      <p:transition spd="slow" advTm="3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3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3"/>
    </mc:Choice>
    <mc:Fallback>
      <p:transition spd="slow" advTm="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6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4"/>
    </mc:Choice>
    <mc:Fallback>
      <p:transition spd="slow" advTm="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5"/>
    </mc:Choice>
    <mc:Fallback>
      <p:transition spd="slow" advTm="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2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2"/>
    </mc:Choice>
    <mc:Fallback>
      <p:transition spd="slow" advTm="3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2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9"/>
    </mc:Choice>
    <mc:Fallback>
      <p:transition spd="slow" advTm="3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6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0"/>
    </mc:Choice>
    <mc:Fallback>
      <p:transition spd="slow" advTm="5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81</TotalTime>
  <Words>12</Words>
  <Application>Microsoft Office PowerPoint</Application>
  <PresentationFormat>Экран (4:3)</PresentationFormat>
  <Paragraphs>4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111</cp:lastModifiedBy>
  <cp:revision>11</cp:revision>
  <dcterms:created xsi:type="dcterms:W3CDTF">2023-06-08T11:08:18Z</dcterms:created>
  <dcterms:modified xsi:type="dcterms:W3CDTF">2023-06-08T12:51:09Z</dcterms:modified>
</cp:coreProperties>
</file>