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урок по ПДД</a:t>
            </a: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8875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168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Единый урок по ПДД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a623.1039790@gmail.com</cp:lastModifiedBy>
  <cp:revision>48</cp:revision>
  <dcterms:created xsi:type="dcterms:W3CDTF">2014-08-08T16:01:14Z</dcterms:created>
  <dcterms:modified xsi:type="dcterms:W3CDTF">2019-11-21T02:46:24Z</dcterms:modified>
</cp:coreProperties>
</file>