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4.fntdata" /><Relationship Id="rId2" Type="http://schemas.openxmlformats.org/officeDocument/2006/relationships/slide" Target="slides/slide1.xml" /><Relationship Id="rId16" Type="http://schemas.openxmlformats.org/officeDocument/2006/relationships/font" Target="fonts/font3.fntdata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font" Target="fonts/font2.fntdata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1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728e03ab16879ac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728e03ab16879ac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23b990bda1b60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523b990bda1b60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23b990bda1b60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523b990bda1b60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84253924c7319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84253924c7319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8" name="Google Shape;18;p2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b="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1453896" y="521106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45" name="Google Shape;45;p5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5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5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dt" idx="10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ftr" idx="11"/>
          </p:nvPr>
        </p:nvSpPr>
        <p:spPr>
          <a:xfrm>
            <a:off x="1453553" y="521106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8604504" y="521106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2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3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4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2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0393677" y="622300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10396728" y="6227064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700" cy="25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/>
              <a:t>Историческое краеведение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/>
              <a:t>Дом, в котором</a:t>
            </a: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/>
              <a:t>ты живёшь</a:t>
            </a:r>
            <a:endParaRPr sz="6000"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/>
              <a:t>Выполнила:</a:t>
            </a:r>
            <a:r>
              <a:rPr lang="ru-RU" sz="2000"/>
              <a:t> ученица 2Г класса МОУ “Гимназии №16” г.Волгограда Мотина Мария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1066800" y="642606"/>
            <a:ext cx="10058400" cy="271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Список, используемой литературы: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1066800" y="2660740"/>
            <a:ext cx="10058400" cy="393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90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Интернет ресурсы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Журналы “Архитектура СССР”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Газета ‘Аргументы и факты” 2016г.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7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</a:pPr>
            <a:r>
              <a:rPr lang="ru-RU"/>
              <a:t>СПАСИБО ЗА ВНИМАНИЕ!</a:t>
            </a: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/>
        </p:nvSpPr>
        <p:spPr>
          <a:xfrm>
            <a:off x="0" y="2733964"/>
            <a:ext cx="12192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0" y="0"/>
            <a:ext cx="12192000" cy="6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ru-RU" sz="4000">
                <a:latin typeface="Century Gothic"/>
                <a:ea typeface="Century Gothic"/>
                <a:cs typeface="Century Gothic"/>
                <a:sym typeface="Century Gothic"/>
              </a:rPr>
              <a:t>Цель: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Century Gothic"/>
                <a:ea typeface="Century Gothic"/>
                <a:cs typeface="Century Gothic"/>
                <a:sym typeface="Century Gothic"/>
              </a:rPr>
              <a:t>     Выяснить историю происхождения названий домов и определить в каком из них современному человеку жить 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Century Gothic"/>
                <a:ea typeface="Century Gothic"/>
                <a:cs typeface="Century Gothic"/>
                <a:sym typeface="Century Gothic"/>
              </a:rPr>
              <a:t>     комфортнее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entury Gothic"/>
                <a:ea typeface="Century Gothic"/>
                <a:cs typeface="Century Gothic"/>
                <a:sym typeface="Century Gothic"/>
              </a:rPr>
              <a:t>  Задачи: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Century Gothic"/>
                <a:ea typeface="Century Gothic"/>
                <a:cs typeface="Century Gothic"/>
                <a:sym typeface="Century Gothic"/>
              </a:rPr>
              <a:t>      1. Узнать откуда появились такие названия домов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Century Gothic"/>
                <a:ea typeface="Century Gothic"/>
                <a:cs typeface="Century Gothic"/>
                <a:sym typeface="Century Gothic"/>
              </a:rPr>
              <a:t>        2. Разобраться в чём их отличия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Century Gothic"/>
                <a:ea typeface="Century Gothic"/>
                <a:cs typeface="Century Gothic"/>
                <a:sym typeface="Century Gothic"/>
              </a:rPr>
              <a:t>        3. Провести опрос ( кто в каком доме живёт и в каком хотел бы)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Century Gothic"/>
                <a:ea typeface="Century Gothic"/>
                <a:cs typeface="Century Gothic"/>
                <a:sym typeface="Century Gothic"/>
              </a:rPr>
              <a:t>        4. Создать макет дома мечты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entury Gothic"/>
                <a:ea typeface="Century Gothic"/>
                <a:cs typeface="Century Gothic"/>
                <a:sym typeface="Century Gothic"/>
              </a:rPr>
              <a:t>  Актуальность: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Century Gothic"/>
                <a:ea typeface="Century Gothic"/>
                <a:cs typeface="Century Gothic"/>
                <a:sym typeface="Century Gothic"/>
              </a:rPr>
              <a:t>      “Сталинки”, “хрущёвки”, “брежневки”- это не просто дома с квартирами, а лица целых эпох, а значит наша с вами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Century Gothic"/>
                <a:ea typeface="Century Gothic"/>
                <a:cs typeface="Century Gothic"/>
                <a:sym typeface="Century Gothic"/>
              </a:rPr>
              <a:t>        история, которую должен знать каждый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r>
              <a:rPr lang="ru-RU" sz="4000">
                <a:latin typeface="Century Gothic"/>
                <a:ea typeface="Century Gothic"/>
                <a:cs typeface="Century Gothic"/>
                <a:sym typeface="Century Gothic"/>
              </a:rPr>
              <a:t>Гипотеза: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Century Gothic"/>
                <a:ea typeface="Century Gothic"/>
                <a:cs typeface="Century Gothic"/>
                <a:sym typeface="Century Gothic"/>
              </a:rPr>
              <a:t>        Я  предположила, что лучше всего жить в новом , современном доме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entury Gothic"/>
                <a:ea typeface="Century Gothic"/>
                <a:cs typeface="Century Gothic"/>
                <a:sym typeface="Century Gothic"/>
              </a:rPr>
              <a:t>  Методы</a:t>
            </a:r>
            <a:r>
              <a:rPr lang="ru-RU" sz="6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4000">
                <a:latin typeface="Century Gothic"/>
                <a:ea typeface="Century Gothic"/>
                <a:cs typeface="Century Gothic"/>
                <a:sym typeface="Century Gothic"/>
              </a:rPr>
              <a:t>исследования: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Century Gothic"/>
                <a:ea typeface="Century Gothic"/>
                <a:cs typeface="Century Gothic"/>
                <a:sym typeface="Century Gothic"/>
              </a:rPr>
              <a:t>         1. Поиск информации в Интернете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Century Gothic"/>
                <a:ea typeface="Century Gothic"/>
                <a:cs typeface="Century Gothic"/>
                <a:sym typeface="Century Gothic"/>
              </a:rPr>
              <a:t>2. Наблюдение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Century Gothic"/>
                <a:ea typeface="Century Gothic"/>
                <a:cs typeface="Century Gothic"/>
                <a:sym typeface="Century Gothic"/>
              </a:rPr>
              <a:t>3.Опрос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ru-RU"/>
              <a:t>«Сталинки»</a:t>
            </a: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«Сталинками» называют дома, строившиеся когда у власти был Иосиф Сталин. Это 1930-1950 года. Квартиры в «сталинках»  большие , светлые и тёплые за счёт высоких потолков и широких окон. «Сталинки» до сих пор удерживают элитный статус и пользуются популярностью. Но есть и минусы. В большинстве случаев трубы и проводка уже очень изношены  и требуют замены. Так  же в некоторых из них между этажами стоят деревянные перекрытия, а это пожароопасно.</a:t>
            </a:r>
            <a:endParaRPr/>
          </a:p>
        </p:txBody>
      </p:sp>
      <p:pic>
        <p:nvPicPr>
          <p:cNvPr id="120" name="Google Shape;120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70638" y="2194521"/>
            <a:ext cx="4754562" cy="3565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ru-RU"/>
              <a:t>«Хрущёвки»</a:t>
            </a:r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ru-RU"/>
              <a:t>1953-1964г. Время правления Никиты Сергеевича Хрущёва., ознаменовалось проведением жилищной реформы . Её идея заключалась в том, чтобы быстро построить много дешёвого жилья по единому типичному проекту со стандартными планировками. Из соображений экономии кухни и ванны в этих домах были уменьшены, санузел совмещён, комнаты проходные, потолки опущены, лифтов и мусоропроводов нет. В последствии эти дома стали называть «хрущёвками»</a:t>
            </a:r>
            <a:endParaRPr/>
          </a:p>
        </p:txBody>
      </p:sp>
      <p:pic>
        <p:nvPicPr>
          <p:cNvPr id="127" name="Google Shape;127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65966" y="1896595"/>
            <a:ext cx="5181600" cy="2891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ru-RU"/>
              <a:t>«Брежневки»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ru-RU"/>
              <a:t>Шли годы восторг от полученной собственной «хрущёвки» постепенно рассеивался. У населения росли претензии к качеству жилья и поэтому в 1965г. когда страной уже руководил Леонид Ильич Брежнев настала пора «брежневок». В таких квартирах выросли кухни и высота потолков. Комнаты стали раздельными. В домах появился лифт и мусоропровод. Жить в таких домах было гораздо удобнее, даже не смотря на главный минус- тонкие внешние стены, из-за которых в квартире холодно.</a:t>
            </a:r>
            <a:endParaRPr/>
          </a:p>
        </p:txBody>
      </p:sp>
      <p:pic>
        <p:nvPicPr>
          <p:cNvPr id="134" name="Google Shape;134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23373" y="889000"/>
            <a:ext cx="3263503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ru-RU"/>
              <a:t>Новостройки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ru-RU"/>
              <a:t>С тех пор технологии строительства ушли далеко вперёд.  В России строят дома от эконом до люкс класса с разнообразным функциональным наполнением , используя при этом материалы нового поколения. Новостройки отличаются удобными планировками, современным дизайном, оригинальными фасадами и благоустроенными территорями. </a:t>
            </a:r>
            <a:endParaRPr/>
          </a:p>
        </p:txBody>
      </p:sp>
      <p:pic>
        <p:nvPicPr>
          <p:cNvPr id="141" name="Google Shape;141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42245" y="2103438"/>
            <a:ext cx="2811347" cy="3748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ru-RU"/>
              <a:t>Опрос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381415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ru-RU"/>
              <a:t>В рамках работы  над проектом я провела опрос среди одноклассников и знакомых семьи. Дети должны были узнать  у родителей, в каком доме они живут и пофантазировать  в каком хотели бы жить. В опросе участвовали 50 человек.                                  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ru-RU"/>
              <a:t>В результате я получила следующие  данные: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ru-RU"/>
              <a:t>19 человек проживает в “брежневках”, что составляет 38% от всех опрошенных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ru-RU"/>
              <a:t>15 человек проживает в новостройках- это 30%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ru-RU"/>
              <a:t>10 человек живёт в “сталинках” - это 20% от числа всех участников опроса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ru-RU"/>
              <a:t>6 человек в “хрущёвках” и это 12%</a:t>
            </a:r>
            <a:endParaRPr/>
          </a:p>
        </p:txBody>
      </p:sp>
      <p:pic>
        <p:nvPicPr>
          <p:cNvPr id="148" name="Google Shape;148;p1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70488" y="2125641"/>
            <a:ext cx="4754700" cy="26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ru-RU"/>
              <a:t>Дом  мечты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ru-RU"/>
              <a:t>Абсолютное большинство участников опроса хочет жить в новом, красивом доме. Мы с ребятами попытались сделать макет дома мечты</a:t>
            </a:r>
            <a:endParaRPr/>
          </a:p>
        </p:txBody>
      </p:sp>
      <p:pic>
        <p:nvPicPr>
          <p:cNvPr id="155" name="Google Shape;155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70638" y="2194521"/>
            <a:ext cx="4754562" cy="3565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ru-RU"/>
              <a:t>Заключение</a:t>
            </a: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ru-RU"/>
              <a:t>В результате исследования я пришла к выводу, что современному человеку, который так много внимания уделяет различным деталям и хочет жить максимально комфортно лучше всего выбирать себе жильё в новом, современном доме.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авон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11</Slides>
  <Notes>11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Савон</vt:lpstr>
      <vt:lpstr>Историческое краеведение Дом, в котором ты живёшь</vt:lpstr>
      <vt:lpstr>Презентация PowerPoint</vt:lpstr>
      <vt:lpstr>«Сталинки»</vt:lpstr>
      <vt:lpstr>«Хрущёвки»</vt:lpstr>
      <vt:lpstr>«Брежневки»</vt:lpstr>
      <vt:lpstr>Новостройки</vt:lpstr>
      <vt:lpstr>Опрос</vt:lpstr>
      <vt:lpstr>Дом  мечты</vt:lpstr>
      <vt:lpstr>Заключение</vt:lpstr>
      <vt:lpstr>Список, используемой литературы: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Историческое краеведение Дом, в котором ты живёшь</dc:title>
  <cp:lastModifiedBy>laramalam78@gmail.com</cp:lastModifiedBy>
  <cp:revision>1</cp:revision>
  <dcterms:modified xsi:type="dcterms:W3CDTF">2023-02-07T08:48:54Z</dcterms:modified>
</cp:coreProperties>
</file>