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07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39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26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20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11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66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60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4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52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8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5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5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«Занимательная математика»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44816" cy="278316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Климова Т.В.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Григорьева Е.Н.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t="5874" r="3169"/>
          <a:stretch/>
        </p:blipFill>
        <p:spPr>
          <a:xfrm>
            <a:off x="395536" y="0"/>
            <a:ext cx="8280920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Формировать познавательный интерес и позитивное отношения к окружающему миру дошкольников, средствами занимательной математики.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	систематизировать знания детей о способах составления арифметических задач и записывать их решение с помощью цифр;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	расширять и закреплять навыки вычислительной деятельности: решение примеров;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	систематизировать и обобщать знания детей о временных отношениях. Научить отражать абстрактные понятия о времени в конкретных действиях с моделями часов закреплять знания о временах года;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	формировать графические умения, направленные на развитие пространственного мышления, а также  для развития навыков письма, рисования, написание цифр;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	развивать познавательный интерес детей, мышление, память, творческое воображение, расширять словарный запас и активизировать лексику дошкольников;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	воспитывать самостоятельность, умение понимать учебную задачу и выполнять её самостоятельно.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1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Учит нас она считать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379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фигуры узнавать.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Объясняет цифры, знаки,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 задачки как решать!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14" y="1700808"/>
            <a:ext cx="3348372" cy="44644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2"/>
          </a:xfrm>
        </p:spPr>
      </p:pic>
    </p:spTree>
    <p:extLst>
      <p:ext uri="{BB962C8B-B14F-4D97-AF65-F5344CB8AC3E}">
        <p14:creationId xmlns:p14="http://schemas.microsoft.com/office/powerpoint/2010/main" val="39019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3466728" cy="5577483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лево, а где право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длинну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ширину.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значение: "равный",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"Больше", "меньше", высоту.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6475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- точна,</a:t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Математика - нужна!</a:t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720728" cy="47811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562176" cy="4853136"/>
          </a:xfrm>
        </p:spPr>
      </p:pic>
    </p:spTree>
    <p:extLst>
      <p:ext uri="{BB962C8B-B14F-4D97-AF65-F5344CB8AC3E}">
        <p14:creationId xmlns:p14="http://schemas.microsoft.com/office/powerpoint/2010/main" val="41863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любят всё считать,</a:t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Нужно только понимать!</a:t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01008"/>
            <a:ext cx="4248472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72816"/>
            <a:ext cx="4392488" cy="3240360"/>
          </a:xfrm>
        </p:spPr>
      </p:pic>
    </p:spTree>
    <p:extLst>
      <p:ext uri="{BB962C8B-B14F-4D97-AF65-F5344CB8AC3E}">
        <p14:creationId xmlns:p14="http://schemas.microsoft.com/office/powerpoint/2010/main" val="407763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39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       Лэпбук «Занимательная математика»</vt:lpstr>
      <vt:lpstr>  Задача: Формировать познавательный интерес и позитивное отношения к окружающему миру дошкольников, средствами занимательной математики.  Цели: • систематизировать знания детей о способах составления арифметических задач и записывать их решение с помощью цифр; • расширять и закреплять навыки вычислительной деятельности: решение примеров; • систематизировать и обобщать знания детей о временных отношениях. Научить отражать абстрактные понятия о времени в конкретных действиях с моделями часов закреплять знания о временах года; • формировать графические умения, направленные на развитие пространственного мышления, а также  для развития навыков письма, рисования, написание цифр;  • развивать познавательный интерес детей, мышление, память, творческое воображение, расширять словарный запас и активизировать лексику дошкольников; • воспитывать самостоятельность, умение понимать учебную задачу и выполнять её самостоятельно. </vt:lpstr>
      <vt:lpstr> Математика Учит нас она считать </vt:lpstr>
      <vt:lpstr> И фигуры узнавать. Объясняет цифры, знаки, И задачки как решать! </vt:lpstr>
      <vt:lpstr>Презентация PowerPoint</vt:lpstr>
      <vt:lpstr> Математика - точна, Математика - нужна! </vt:lpstr>
      <vt:lpstr> Дети любят всё считать, Нужно только понимать!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Лэпбук «Занимательная математика»</dc:title>
  <dc:creator>diana</dc:creator>
  <cp:lastModifiedBy>User</cp:lastModifiedBy>
  <cp:revision>7</cp:revision>
  <dcterms:created xsi:type="dcterms:W3CDTF">2019-03-25T17:56:07Z</dcterms:created>
  <dcterms:modified xsi:type="dcterms:W3CDTF">2019-03-26T08:52:54Z</dcterms:modified>
</cp:coreProperties>
</file>