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8" r:id="rId2"/>
    <p:sldId id="284" r:id="rId3"/>
    <p:sldId id="266" r:id="rId4"/>
    <p:sldId id="264" r:id="rId5"/>
    <p:sldId id="263" r:id="rId6"/>
    <p:sldId id="267" r:id="rId7"/>
    <p:sldId id="270" r:id="rId8"/>
    <p:sldId id="268" r:id="rId9"/>
    <p:sldId id="272" r:id="rId10"/>
    <p:sldId id="273" r:id="rId11"/>
    <p:sldId id="274" r:id="rId12"/>
    <p:sldId id="276" r:id="rId13"/>
    <p:sldId id="277" r:id="rId14"/>
    <p:sldId id="279" r:id="rId15"/>
    <p:sldId id="289" r:id="rId16"/>
    <p:sldId id="281" r:id="rId17"/>
    <p:sldId id="286" r:id="rId18"/>
    <p:sldId id="288" r:id="rId19"/>
    <p:sldId id="280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D0A7-E2E1-405E-81D5-2CBBBB5CEF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13B-4937-45EC-BB2F-67B58FCA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D0A7-E2E1-405E-81D5-2CBBBB5CEF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13B-4937-45EC-BB2F-67B58FCA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1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D0A7-E2E1-405E-81D5-2CBBBB5CEF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13B-4937-45EC-BB2F-67B58FCA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8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D0A7-E2E1-405E-81D5-2CBBBB5CEF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13B-4937-45EC-BB2F-67B58FCA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6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D0A7-E2E1-405E-81D5-2CBBBB5CEF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13B-4937-45EC-BB2F-67B58FCA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2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D0A7-E2E1-405E-81D5-2CBBBB5CEF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13B-4937-45EC-BB2F-67B58FCA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22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D0A7-E2E1-405E-81D5-2CBBBB5CEF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13B-4937-45EC-BB2F-67B58FCA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4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D0A7-E2E1-405E-81D5-2CBBBB5CEF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13B-4937-45EC-BB2F-67B58FCA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45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D0A7-E2E1-405E-81D5-2CBBBB5CEF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13B-4937-45EC-BB2F-67B58FCA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3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D0A7-E2E1-405E-81D5-2CBBBB5CEF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13B-4937-45EC-BB2F-67B58FCA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52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BD0A7-E2E1-405E-81D5-2CBBBB5CEF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0013B-4937-45EC-BB2F-67B58FCA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3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BD0A7-E2E1-405E-81D5-2CBBBB5CEF89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0013B-4937-45EC-BB2F-67B58FCA5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8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o0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90256"/>
            <a:ext cx="1661636" cy="18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6306/47407354.604/0_d1169_a8d513a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6256" y="4509120"/>
            <a:ext cx="1893015" cy="19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24" y="1340768"/>
            <a:ext cx="8312071" cy="25062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Культурно гигиенических навыков у детей раннего возраста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3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дети умываются, расскажите им потешку, спросите: «Где у нас личико? Где глазки? Где носик и ротик?» Дети покажут, охотнее будут умываться, а слова потешки постепенно выучат наизусть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3168352" cy="616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188638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одевании детей на прогулку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такие потешки: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cs301400.userapi.com/v301400380/4bb3/kWHq2W5VdT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0" t="9855" r="21147"/>
          <a:stretch/>
        </p:blipFill>
        <p:spPr bwMode="auto">
          <a:xfrm>
            <a:off x="548134" y="1573633"/>
            <a:ext cx="4129383" cy="50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webbaby.ru/det_pic/odezhda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8225" b="9000"/>
          <a:stretch/>
        </p:blipFill>
        <p:spPr bwMode="auto">
          <a:xfrm>
            <a:off x="5148064" y="1573633"/>
            <a:ext cx="3772941" cy="50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8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407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сном и после сна: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st.stranamam.ru/data/cache/2011feb/18/41/1464776_70696nothumb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188640"/>
            <a:ext cx="300457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ds2.cher.obr55.ru/files/2016/04/%D1%81%D0%BF%D0%B0%D1%82%D1%8C-%D0%BF%D0%BE%D1%80%D0%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9" y="2450591"/>
            <a:ext cx="30384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photo-zhurnal.ru/images/842090_poteshki-dlya-dete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64" y="1234492"/>
            <a:ext cx="311684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3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74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photo-zhurnal.ru/images/842086_poteshki-dlya-dete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"/>
          <a:stretch/>
        </p:blipFill>
        <p:spPr bwMode="auto">
          <a:xfrm>
            <a:off x="4932040" y="1146199"/>
            <a:ext cx="3906690" cy="53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1.stranamam.ru/data/cache/2011may/12/01/1912863_32858-700x5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1"/>
          <a:stretch/>
        </p:blipFill>
        <p:spPr bwMode="auto">
          <a:xfrm>
            <a:off x="401762" y="1144488"/>
            <a:ext cx="3975955" cy="549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190381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помогают стихи и потешки при приучении детей к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горшку.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://ayamama.ru/wp-content/uploads/2016/03/wpid-poteshki-dlya-detey_i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5" y="908720"/>
            <a:ext cx="4317813" cy="58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st.stranamam.ru/data/cache/2011feb/18/40/1464772_66390nothumb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4122381" cy="58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94" y="221048"/>
            <a:ext cx="542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других режимных моментах</a:t>
            </a:r>
          </a:p>
        </p:txBody>
      </p:sp>
    </p:spTree>
    <p:extLst>
      <p:ext uri="{BB962C8B-B14F-4D97-AF65-F5344CB8AC3E}">
        <p14:creationId xmlns:p14="http://schemas.microsoft.com/office/powerpoint/2010/main" val="17068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94" y="221048"/>
            <a:ext cx="8701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используется фольклор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дидактических игр на формирования КГН</a:t>
            </a:r>
          </a:p>
        </p:txBody>
      </p:sp>
      <p:pic>
        <p:nvPicPr>
          <p:cNvPr id="29698" name="Picture 2" descr="http://bukvic.ru/wp-content/uploads/2016/04/bytovay-kultura-detey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641" y="3789040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maam.ru/upload/blogs/detsad-124500-13998309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8" y="1351094"/>
            <a:ext cx="3645520" cy="273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3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9781" y="18864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подборка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 для чтения и рассматривания 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82" y="1233462"/>
            <a:ext cx="5556044" cy="538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23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картотеки для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КГН, с стишками и потешками.</a:t>
            </a:r>
          </a:p>
        </p:txBody>
      </p:sp>
      <p:pic>
        <p:nvPicPr>
          <p:cNvPr id="24578" name="Picture 2" descr="http://hubub.ru/tewuzquts/1348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0912"/>
            <a:ext cx="3696947" cy="52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43635"/>
            <a:ext cx="1971753" cy="300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29" y="4052725"/>
            <a:ext cx="1794631" cy="272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1204"/>
            <a:ext cx="1854993" cy="2891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46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Проводятся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с родителями</a:t>
            </a:r>
          </a:p>
        </p:txBody>
      </p:sp>
      <p:pic>
        <p:nvPicPr>
          <p:cNvPr id="28674" name="Picture 2" descr="http://evtushenko.ucoz.com/_si/0/266793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73" y="2244204"/>
            <a:ext cx="295160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http://gnomiki.vos-ds38-cheburashka.edumsko.ru/uploads/5000/18565/persona/folders/konsul_tacii/fol_klor_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960608" cy="419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http://ayamama.ru/wp-content/uploads/2016/03/wpid-poteshki-dlya-detey_i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974" y="980728"/>
            <a:ext cx="3544051" cy="46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Использование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фольклора в различных воспитательных моментах способствует привитию различных культурно-гигиенических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 и навыков.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Из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формированию культурно-гигиенических навыков с использованием фольклора,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прийти 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выводу, что  возможности фольклора в воспитании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очень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 и многогранны. Он развивает и совершенствует речь, мышление, вызывает яркие эмоциональные отклики, воспитывает чувство доброты и уважения.</a:t>
            </a:r>
          </a:p>
        </p:txBody>
      </p:sp>
      <p:pic>
        <p:nvPicPr>
          <p:cNvPr id="22530" name="Picture 2" descr="http://forum.materinstvo.ru/uploads/1293828599/post-234762-129413607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75"/>
          <a:stretch/>
        </p:blipFill>
        <p:spPr bwMode="auto">
          <a:xfrm flipH="1">
            <a:off x="7650893" y="4903077"/>
            <a:ext cx="129015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dou16.vrhost.ru/files/news/o14036259914102/o1481801522879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34850"/>
            <a:ext cx="1826543" cy="15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dutsadok.com.ua/clipart/ljudi/4cc5a16f673a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9" r="6796" b="4903"/>
          <a:stretch/>
        </p:blipFill>
        <p:spPr bwMode="auto">
          <a:xfrm>
            <a:off x="6066303" y="4903077"/>
            <a:ext cx="125476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www.playcast.ru/uploads/2016/12/04/207568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228041"/>
            <a:ext cx="2042579" cy="143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1769" y="205830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КУЛЬТУРНО-ГИГИЕНИЧЕСКИХ НАВЫКОВ РЕБЕНКА – ПЕРВЫЙ ШАГ К ЗДОРОВЬЮ ЧЕЛОВЕКА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646" y="2274233"/>
            <a:ext cx="84666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младшем дошкольном возрасте дети могут освоить все основные культурно-гигиенические навыки, научиться понимать их важность, легко, быстро и правильно выполнять Именно в дошкольном возрасте очень важно воспитать у ребенка привычку к чистоте, аккуратности,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порядку.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АКТУАЛЬНОСТЬ: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и привычки, прочно сформированные в дошкольном возрасте, сохраняются на всю жизнь </a:t>
            </a:r>
          </a:p>
        </p:txBody>
      </p:sp>
    </p:spTree>
    <p:extLst>
      <p:ext uri="{BB962C8B-B14F-4D97-AF65-F5344CB8AC3E}">
        <p14:creationId xmlns:p14="http://schemas.microsoft.com/office/powerpoint/2010/main" val="20710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8864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Таким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целенаправленное и систематическое использование малых форм фольклора в работе с детьми младшего дошкольного возраста помогает им овладеть культурно-гигиеническими навыками и навыками самостоятельной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Благодаря этой систематичной, планомерной работе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научаться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выполнять навыки самообслуживания.</a:t>
            </a:r>
          </a:p>
        </p:txBody>
      </p:sp>
    </p:spTree>
    <p:extLst>
      <p:ext uri="{BB962C8B-B14F-4D97-AF65-F5344CB8AC3E}">
        <p14:creationId xmlns:p14="http://schemas.microsoft.com/office/powerpoint/2010/main" val="13739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3383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актуальна эта проблема в младшем дошкольном возрасте, так как этот период является сенситивным — наиболее благоприятным для развития, поэтому именно в этом возрасте закладывается фундамент всех полезных и необходимых навыков в жизни человека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aydamy.ru/d/871389/d/tmNk0WDA9E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785" y="2996952"/>
            <a:ext cx="66567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7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60648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плодотворного отношения взрослого и ребенка важно установление добрых и доверительных взаимоотношений, важен эмоциональный контакт. В этом помогает детский фольклор – малые фольклорные жанры: песенки, потешки, прибаутки, пословицы, загадки, поговорки, дразнилки, кричалки, заклички, пестушки.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cs541601.vk.me/c635101/v635101581/3bd71/RCZREaMFMC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04992"/>
            <a:ext cx="221932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cs541601.vk.me/c635101/v635101581/3bd8d/27yI1I3Iv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107" y="3788643"/>
            <a:ext cx="22002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s541601.vk.me/c635101/v635101581/3bd6a/Ui_tqIlxnl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8643"/>
            <a:ext cx="2135888" cy="281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0654" y="116632"/>
            <a:ext cx="597552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фольклорный жанр – это миниатюрные поэтические произведения, созданные для детей и имеющие определенную педагогическую направленность. Они окрашивают речь педагога, делая её образной и красочной, привлекают внимание детей, оживляют обычные повседневные дела дошкольника. Песенки – потешки приносят радость, вызывают желание повторить слова за взрослым, выполнить задания педагога, участвовать в общих играх.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playing-field.ru/img/2015/051914/55459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012" y="332655"/>
            <a:ext cx="2160240" cy="305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detsad66ufa.ucoz.ru/_pu/0/577292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524" y="3430736"/>
            <a:ext cx="2465216" cy="309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2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39" y="33784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завораживают напевность слов, привлекают внимание неожиданные повороты в сюжете или настоящие «небывальщины и несказальщины». Под потешки дети с удовольствие умываются, засыпают, обедают, занимаются различными делами. </a:t>
            </a:r>
          </a:p>
        </p:txBody>
      </p:sp>
      <p:pic>
        <p:nvPicPr>
          <p:cNvPr id="5" name="Picture 4" descr="https://proxy.imgsmail.ru/?h=AYjNUlGEpVohqE19lpkqjw&amp;e=1378738224&amp;url717=img1.liveinternet.ru/images/attach/b/4/104/415/104415301_eiaVxmMIBj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54" y="2712061"/>
            <a:ext cx="2616908" cy="352525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g.babyblog.ru/8/3/3/833ce0b49a7febbf2eac1ea87fc879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12060"/>
            <a:ext cx="2636334" cy="35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t.stranamam.ru/data/cache/2011feb/18/41/1464779_88850nothumb5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5"/>
          <a:stretch/>
        </p:blipFill>
        <p:spPr bwMode="auto">
          <a:xfrm>
            <a:off x="683568" y="2712061"/>
            <a:ext cx="2612947" cy="352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1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6598" y="188640"/>
            <a:ext cx="88444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редко учатся простыми "надо" и "ты должен". Запомнят, но не взлюбят на всю жизнь. Дети учатся в игре. Стишками. Вот их мы вам и предлагаем для того, чтобы научить кроху умываться, чистить зубки, не плакать, кушать, одеваться. 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2088232" cy="408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64903"/>
            <a:ext cx="2016224" cy="408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264" y="2564903"/>
            <a:ext cx="2314200" cy="408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48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5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1445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Удачно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использованная потешка помогает воспитателю во время кормления. Даже те дети, которые отказываются от еды, начинают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mg0.liveinternet.ru/images/attach/b/4/104/415/104415304_ipS7tepXj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2913453" cy="412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babyblog.ru/8/3/3/833ce0b49a7febbf2eac1ea87fc879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89" y="1844824"/>
            <a:ext cx="3028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nv-p.ru/plakat_DS/sc-pic/i00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32" y="2537296"/>
            <a:ext cx="3056898" cy="432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homka.ru/images/Jan/11/efcc8a09e4c60fee3d0beef70d861a1b/mini_6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" y="17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.vk.me/c7002/v7002551/27575/190zNCVbE3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" t="3728" r="3974" b="6514"/>
          <a:stretch/>
        </p:blipFill>
        <p:spPr bwMode="auto">
          <a:xfrm>
            <a:off x="159333" y="1904391"/>
            <a:ext cx="4417256" cy="30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pp.vk.me/c7002/v7002290/275e5/_3TqdjZj6R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2532" r="3540"/>
          <a:stretch/>
        </p:blipFill>
        <p:spPr bwMode="auto">
          <a:xfrm>
            <a:off x="4643996" y="3028449"/>
            <a:ext cx="4494249" cy="357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1207" y="681365"/>
            <a:ext cx="1690513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0488" y="188640"/>
            <a:ext cx="7197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фольклора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умывании, помогает малышам запомнить последовательность процедуры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413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Роль фольклора в формировании Культурно гигиенических навыков у детей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Удачно использованная потешка помогает воспитателю во время кормления. Даже те дети, которые отказываются от еды, начинают есть.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фольклера в формировании Культурно гигиенических навыков у детей раннего возраста</dc:title>
  <dc:creator>София</dc:creator>
  <cp:lastModifiedBy>София Александрова</cp:lastModifiedBy>
  <cp:revision>27</cp:revision>
  <dcterms:created xsi:type="dcterms:W3CDTF">2017-02-11T14:51:24Z</dcterms:created>
  <dcterms:modified xsi:type="dcterms:W3CDTF">2022-12-11T15:09:14Z</dcterms:modified>
</cp:coreProperties>
</file>