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6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357167"/>
            <a:ext cx="7772400" cy="1000132"/>
          </a:xfrm>
        </p:spPr>
        <p:txBody>
          <a:bodyPr/>
          <a:lstStyle/>
          <a:p>
            <a:r>
              <a:rPr lang="ru-RU" i="1" dirty="0" smtClean="0"/>
              <a:t>Проект на тему: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1142984"/>
            <a:ext cx="6400800" cy="1752600"/>
          </a:xfrm>
        </p:spPr>
        <p:txBody>
          <a:bodyPr>
            <a:normAutofit/>
          </a:bodyPr>
          <a:lstStyle/>
          <a:p>
            <a:r>
              <a:rPr lang="ru-RU" sz="5400" b="1" u="sng" dirty="0" smtClean="0">
                <a:solidFill>
                  <a:schemeClr val="tx1"/>
                </a:solidFill>
              </a:rPr>
              <a:t>«Знакомство с профессией врач»</a:t>
            </a:r>
            <a:endParaRPr lang="ru-RU" sz="5400" b="1" u="sng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im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298" y="2857496"/>
            <a:ext cx="4071966" cy="3053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6215082"/>
            <a:ext cx="4241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Воспитатель старшей </a:t>
            </a:r>
            <a:r>
              <a:rPr lang="ru-RU" dirty="0" smtClean="0"/>
              <a:t>группы: </a:t>
            </a:r>
            <a:r>
              <a:rPr lang="ru-RU" dirty="0" smtClean="0"/>
              <a:t>Чуйко Н.Н.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Открывается больница приходите к нам лечиться</a:t>
            </a:r>
            <a:endParaRPr lang="ru-RU" dirty="0"/>
          </a:p>
        </p:txBody>
      </p:sp>
      <p:pic>
        <p:nvPicPr>
          <p:cNvPr id="3" name="Рисунок 2" descr="IMG_20210315_104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5" y="2643182"/>
            <a:ext cx="2786065" cy="3714752"/>
          </a:xfrm>
          <a:prstGeom prst="rect">
            <a:avLst/>
          </a:prstGeom>
        </p:spPr>
      </p:pic>
      <p:pic>
        <p:nvPicPr>
          <p:cNvPr id="4" name="Рисунок 3" descr="IMG_20210315_1046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1571612"/>
            <a:ext cx="3000378" cy="4000504"/>
          </a:xfrm>
          <a:prstGeom prst="rect">
            <a:avLst/>
          </a:prstGeom>
        </p:spPr>
      </p:pic>
      <p:pic>
        <p:nvPicPr>
          <p:cNvPr id="5" name="Рисунок 4" descr="IMG_20210315_103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1000108"/>
            <a:ext cx="2357436" cy="3143248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72188" cy="65403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Обогащение игровой среды по профессии врач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Врачи нужны повсюду и всегда, чтоб росли здоровенькими дети, врач всех внимательно осмотрит и узнает, что у кого и где болит. Ну а затем диагноз он поставит и лишь потом начнет лечить. Врач нужен всегда, нужен везде, чтобы спокойно жить на земле.</a:t>
            </a:r>
            <a:endParaRPr lang="ru-RU" sz="2400" dirty="0"/>
          </a:p>
        </p:txBody>
      </p:sp>
      <p:pic>
        <p:nvPicPr>
          <p:cNvPr id="4" name="Рисунок 3" descr="IMG_20210301_100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3429000"/>
            <a:ext cx="2035983" cy="2714644"/>
          </a:xfrm>
          <a:prstGeom prst="rect">
            <a:avLst/>
          </a:prstGeom>
        </p:spPr>
      </p:pic>
      <p:pic>
        <p:nvPicPr>
          <p:cNvPr id="5" name="Рисунок 4" descr="IMG_20210224_1205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429000"/>
            <a:ext cx="1875230" cy="2500306"/>
          </a:xfrm>
          <a:prstGeom prst="rect">
            <a:avLst/>
          </a:prstGeom>
        </p:spPr>
      </p:pic>
      <p:pic>
        <p:nvPicPr>
          <p:cNvPr id="6" name="Рисунок 5" descr="IMG_20210301_101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40124" y="3571876"/>
            <a:ext cx="2303876" cy="3071834"/>
          </a:xfrm>
          <a:prstGeom prst="rect">
            <a:avLst/>
          </a:prstGeom>
        </p:spPr>
      </p:pic>
      <p:pic>
        <p:nvPicPr>
          <p:cNvPr id="8" name="Рисунок 7" descr="IMG_20210315_1558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39" y="3429000"/>
            <a:ext cx="2035951" cy="2714601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 результате проделанной работы, дети показали следующие результаты: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Получили знания о профессии врача.</a:t>
            </a:r>
          </a:p>
          <a:p>
            <a:r>
              <a:rPr lang="ru-RU" dirty="0" smtClean="0"/>
              <a:t>У них сформировалось бережное отношение к труду взрослых.</a:t>
            </a:r>
          </a:p>
          <a:p>
            <a:r>
              <a:rPr lang="ru-RU" dirty="0" smtClean="0"/>
              <a:t>Дети знают, что представляет профессия врача и чем он занимается, что ему нужно для работы.</a:t>
            </a: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Вид проекта</a:t>
            </a:r>
            <a:r>
              <a:rPr lang="ru-RU" sz="2000" dirty="0" smtClean="0"/>
              <a:t>: групповой.</a:t>
            </a:r>
          </a:p>
          <a:p>
            <a:pPr>
              <a:buNone/>
            </a:pPr>
            <a:r>
              <a:rPr lang="ru-RU" sz="2000" b="1" dirty="0" smtClean="0"/>
              <a:t>Время работы над проектом</a:t>
            </a:r>
            <a:r>
              <a:rPr lang="ru-RU" sz="2000" dirty="0" smtClean="0"/>
              <a:t>: 1 неделя.</a:t>
            </a:r>
          </a:p>
          <a:p>
            <a:pPr>
              <a:buNone/>
            </a:pPr>
            <a:r>
              <a:rPr lang="ru-RU" sz="2000" b="1" dirty="0" smtClean="0"/>
              <a:t>Цель проекта</a:t>
            </a:r>
            <a:r>
              <a:rPr lang="ru-RU" sz="2000" dirty="0" smtClean="0"/>
              <a:t>: обогатить представление детей о профессии врача.</a:t>
            </a:r>
          </a:p>
          <a:p>
            <a:pPr>
              <a:buNone/>
            </a:pPr>
            <a:r>
              <a:rPr lang="ru-RU" sz="2000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2000" dirty="0" smtClean="0"/>
              <a:t>Воспитывать чувство уважения к труду взрослых, желание оказывать помощь;</a:t>
            </a:r>
          </a:p>
          <a:p>
            <a:pPr>
              <a:buFontTx/>
              <a:buChar char="-"/>
            </a:pPr>
            <a:r>
              <a:rPr lang="ru-RU" sz="2000" dirty="0" smtClean="0"/>
              <a:t>Обогащать словарный запас посредством ознакомления детей с предметами, необходимыми в работе врача;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Создавать условия для закрепления представлений о трудовых действиях, совершаемых взрослыми, о результатах труда, об оборудовании;</a:t>
            </a:r>
          </a:p>
          <a:p>
            <a:pPr>
              <a:buFontTx/>
              <a:buChar char="-"/>
            </a:pPr>
            <a:r>
              <a:rPr lang="ru-RU" sz="2000" dirty="0" smtClean="0"/>
              <a:t>Формировать у детей элементарный опыт профессиональных действий;</a:t>
            </a:r>
          </a:p>
          <a:p>
            <a:pPr>
              <a:buFontTx/>
              <a:buChar char="-"/>
            </a:pPr>
            <a:r>
              <a:rPr lang="ru-RU" sz="2000" dirty="0" smtClean="0"/>
              <a:t>Формировать понимание необходимости заботиться о своем здоровье, беречь его, учиться быть здоровыми и вести здоровый образ жизни.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600" b="1" dirty="0" smtClean="0"/>
              <a:t>ЭТАПЫ</a:t>
            </a:r>
            <a:endParaRPr lang="ru-RU" sz="1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u="sng" dirty="0" smtClean="0"/>
              <a:t>1. Подготовительный:</a:t>
            </a:r>
          </a:p>
          <a:p>
            <a:r>
              <a:rPr lang="ru-RU" sz="1600" dirty="0" smtClean="0"/>
              <a:t> познакомить родителей с темой проекта.</a:t>
            </a:r>
          </a:p>
          <a:p>
            <a:r>
              <a:rPr lang="ru-RU" sz="1600" dirty="0" smtClean="0"/>
              <a:t>Провести консультацию для родителей «Значение режима в воспитании детей», «Одеваем детей по погоде».</a:t>
            </a:r>
          </a:p>
          <a:p>
            <a:r>
              <a:rPr lang="ru-RU" sz="1600" dirty="0" smtClean="0"/>
              <a:t>Провести опрос детей «Что мы знаем о профессии врача? Где можно узнать об этой профессии?».</a:t>
            </a:r>
          </a:p>
          <a:p>
            <a:endParaRPr lang="ru-RU" sz="1600" b="1" u="sng" dirty="0" smtClean="0"/>
          </a:p>
          <a:p>
            <a:pPr>
              <a:buNone/>
            </a:pPr>
            <a:r>
              <a:rPr lang="ru-RU" sz="1600" b="1" u="sng" dirty="0" smtClean="0"/>
              <a:t>2. Организационный (основной):</a:t>
            </a:r>
          </a:p>
          <a:p>
            <a:pPr>
              <a:buNone/>
            </a:pPr>
            <a:r>
              <a:rPr lang="ru-RU" sz="1600" dirty="0" smtClean="0"/>
              <a:t>В задачи этого этапа входит реализация основных видов проекта: чтение художественной литературы, организация и проведение игр, продуктивные виды деятельности, рассматривание иллюстраций по теме, беседы.</a:t>
            </a:r>
          </a:p>
          <a:p>
            <a:pPr>
              <a:buNone/>
            </a:pPr>
            <a:endParaRPr lang="ru-RU" sz="1600" b="1" u="sng" dirty="0" smtClean="0"/>
          </a:p>
          <a:p>
            <a:pPr>
              <a:buNone/>
            </a:pPr>
            <a:r>
              <a:rPr lang="ru-RU" sz="1600" b="1" u="sng" dirty="0" smtClean="0"/>
              <a:t>3. Заключительный (итоговый):</a:t>
            </a:r>
          </a:p>
          <a:p>
            <a:pPr>
              <a:buNone/>
            </a:pPr>
            <a:r>
              <a:rPr lang="ru-RU" sz="1600" dirty="0" smtClean="0"/>
              <a:t>Проводиться обобщение результатов работы, оформление выставки «В гостях у доктора Айболита».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64293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Предполагаемые итоги реализации проекта:</a:t>
            </a:r>
          </a:p>
          <a:p>
            <a:pPr>
              <a:buFontTx/>
              <a:buChar char="-"/>
            </a:pPr>
            <a:r>
              <a:rPr lang="ru-RU" sz="1600" dirty="0" smtClean="0"/>
              <a:t>Получение знаний о профессии врача.</a:t>
            </a:r>
          </a:p>
          <a:p>
            <a:pPr>
              <a:buFontTx/>
              <a:buChar char="-"/>
            </a:pPr>
            <a:r>
              <a:rPr lang="ru-RU" sz="1600" dirty="0" smtClean="0"/>
              <a:t>Формирование бережного отношения к труду взрослых.</a:t>
            </a:r>
          </a:p>
          <a:p>
            <a:pPr>
              <a:buFontTx/>
              <a:buChar char="-"/>
            </a:pPr>
            <a:r>
              <a:rPr lang="ru-RU" sz="1600" dirty="0" smtClean="0"/>
              <a:t>Дети знают что представляет профессия врача и чем он занимается, что ему нужно для работы.</a:t>
            </a:r>
          </a:p>
          <a:p>
            <a:pPr>
              <a:buFontTx/>
              <a:buChar char="-"/>
            </a:pPr>
            <a:r>
              <a:rPr lang="ru-RU" sz="1600" dirty="0" smtClean="0"/>
              <a:t>Становление и проявление </a:t>
            </a:r>
            <a:r>
              <a:rPr lang="ru-RU" sz="1600" dirty="0" err="1" smtClean="0"/>
              <a:t>здоровьесберегающей</a:t>
            </a:r>
            <a:r>
              <a:rPr lang="ru-RU" sz="1600" dirty="0" smtClean="0"/>
              <a:t> компетенции.</a:t>
            </a:r>
          </a:p>
          <a:p>
            <a:pPr>
              <a:buFontTx/>
              <a:buChar char="-"/>
            </a:pPr>
            <a:r>
              <a:rPr lang="ru-RU" sz="1600" dirty="0" smtClean="0"/>
              <a:t>Укрепление здоровья детей.</a:t>
            </a:r>
          </a:p>
          <a:p>
            <a:pPr>
              <a:buFontTx/>
              <a:buChar char="-"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        Таким образом, реализация проекта предполагает закрепление представления детей о профессии, развитие познавательных и творческих способностей, формирование интереса к труду взрослых и чувств ответственности при выполнении ответственных поручений.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Выполнение проекта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dirty="0" smtClean="0"/>
              <a:t>Художественно-эстетическое развитие</a:t>
            </a:r>
          </a:p>
          <a:p>
            <a:pPr>
              <a:buNone/>
            </a:pPr>
            <a:r>
              <a:rPr lang="ru-RU" sz="1600" dirty="0" smtClean="0"/>
              <a:t>Ознакомление с художественной литературой:</a:t>
            </a:r>
          </a:p>
          <a:p>
            <a:pPr>
              <a:buNone/>
            </a:pPr>
            <a:r>
              <a:rPr lang="ru-RU" sz="1600" dirty="0" smtClean="0"/>
              <a:t>- Чтение стихотворения К. Чуковского «Айболит», В. Берестов «Больная кукла», Е. Благинина «Больной зайка».</a:t>
            </a:r>
          </a:p>
          <a:p>
            <a:pPr>
              <a:buNone/>
            </a:pPr>
            <a:r>
              <a:rPr lang="ru-RU" sz="1600" dirty="0" smtClean="0"/>
              <a:t>- Обсуждение сюжетов, поступков. </a:t>
            </a:r>
          </a:p>
          <a:p>
            <a:pPr>
              <a:buNone/>
            </a:pPr>
            <a:r>
              <a:rPr lang="ru-RU" sz="1600" dirty="0" smtClean="0"/>
              <a:t>- Лепка: «</a:t>
            </a:r>
            <a:r>
              <a:rPr lang="ru-RU" sz="1600" dirty="0" err="1" smtClean="0"/>
              <a:t>Витаминки</a:t>
            </a:r>
            <a:r>
              <a:rPr lang="ru-RU" sz="1600" dirty="0" smtClean="0"/>
              <a:t>», «Полезные овощи и фрукты».</a:t>
            </a:r>
          </a:p>
          <a:p>
            <a:pPr>
              <a:buNone/>
            </a:pPr>
            <a:r>
              <a:rPr lang="ru-RU" sz="1600" b="1" dirty="0" smtClean="0"/>
              <a:t>Познавательное развитие:</a:t>
            </a:r>
          </a:p>
          <a:p>
            <a:pPr>
              <a:buNone/>
            </a:pPr>
            <a:r>
              <a:rPr lang="ru-RU" sz="1600" dirty="0" smtClean="0"/>
              <a:t>-Рассматривание иллюстраций «Профессии»;</a:t>
            </a:r>
          </a:p>
          <a:p>
            <a:pPr>
              <a:buNone/>
            </a:pPr>
            <a:r>
              <a:rPr lang="ru-RU" sz="1600" dirty="0" smtClean="0"/>
              <a:t>-Просмотр и обсуждение мультфильма «Айболит»;</a:t>
            </a:r>
          </a:p>
          <a:p>
            <a:pPr>
              <a:buNone/>
            </a:pPr>
            <a:r>
              <a:rPr lang="ru-RU" sz="1600" dirty="0" smtClean="0"/>
              <a:t>-Игры на развитие внимания и мышления «Четвертый лишний», «Чего не стало»,«</a:t>
            </a:r>
            <a:r>
              <a:rPr lang="ru-RU" sz="1600" dirty="0" err="1" smtClean="0"/>
              <a:t>Валеология</a:t>
            </a:r>
            <a:r>
              <a:rPr lang="ru-RU" sz="1600" dirty="0" smtClean="0"/>
              <a:t> для малышей».</a:t>
            </a:r>
          </a:p>
          <a:p>
            <a:pPr>
              <a:buNone/>
            </a:pPr>
            <a:r>
              <a:rPr lang="ru-RU" sz="1600" dirty="0" smtClean="0"/>
              <a:t> </a:t>
            </a:r>
            <a:endParaRPr lang="ru-RU" sz="16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Речевое развитие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4525963"/>
          </a:xfrm>
        </p:spPr>
        <p:txBody>
          <a:bodyPr/>
          <a:lstStyle/>
          <a:p>
            <a:r>
              <a:rPr lang="ru-RU" sz="2000" dirty="0" smtClean="0"/>
              <a:t>Беседы: «О профессии врача, медсестры», «Кто лечит больных», «Что делает мама, когда я заболел», «Что нужно доктору для работы», «Разговор о правильном питании».</a:t>
            </a:r>
          </a:p>
          <a:p>
            <a:r>
              <a:rPr lang="ru-RU" sz="2000" dirty="0" smtClean="0"/>
              <a:t>Рассматривание картин: «На прогулке», «Мы умываемся», «Как правильно чистить зубы».</a:t>
            </a:r>
          </a:p>
          <a:p>
            <a:pPr>
              <a:buNone/>
            </a:pPr>
            <a:r>
              <a:rPr lang="ru-RU" sz="2000" b="1" dirty="0" smtClean="0"/>
              <a:t>Социально- коммуникативное развитие</a:t>
            </a:r>
          </a:p>
          <a:p>
            <a:pPr>
              <a:buNone/>
            </a:pPr>
            <a:r>
              <a:rPr lang="ru-RU" sz="2000" dirty="0" smtClean="0"/>
              <a:t>Сюжетно ролевая игра «Больница», «Аптека».</a:t>
            </a:r>
          </a:p>
          <a:p>
            <a:pPr>
              <a:buNone/>
            </a:pPr>
            <a:r>
              <a:rPr lang="ru-RU" sz="2000" b="1" dirty="0" smtClean="0"/>
              <a:t>Физическое развитие</a:t>
            </a:r>
          </a:p>
          <a:p>
            <a:pPr>
              <a:buNone/>
            </a:pPr>
            <a:r>
              <a:rPr lang="ru-RU" sz="2000" dirty="0" smtClean="0"/>
              <a:t>Утренняя гимнастика, спортивные игры, физкультурные упражнения, физкультурные занятия в помещении и на улице.</a:t>
            </a:r>
          </a:p>
          <a:p>
            <a:pPr>
              <a:buNone/>
            </a:pPr>
            <a:r>
              <a:rPr lang="ru-RU" sz="2000" dirty="0" smtClean="0"/>
              <a:t> Беседы: «Отношение к больному человеку», «Личная гигиена», «Витамины и полезные продукты», «Микробы и вирусы».</a:t>
            </a:r>
            <a:endParaRPr lang="ru-RU" sz="2000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Чтение художественной литературы</a:t>
            </a:r>
            <a:endParaRPr lang="ru-RU" dirty="0"/>
          </a:p>
        </p:txBody>
      </p:sp>
      <p:pic>
        <p:nvPicPr>
          <p:cNvPr id="3" name="Рисунок 2" descr="IMG-20210320-WA00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1571612"/>
            <a:ext cx="6286544" cy="4714909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Продуктивная деятельность</a:t>
            </a:r>
            <a:endParaRPr lang="ru-RU" dirty="0"/>
          </a:p>
        </p:txBody>
      </p:sp>
      <p:pic>
        <p:nvPicPr>
          <p:cNvPr id="4" name="Рисунок 3" descr="IMG_20210303_121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7554" y="3857628"/>
            <a:ext cx="2071702" cy="2762269"/>
          </a:xfrm>
          <a:prstGeom prst="rect">
            <a:avLst/>
          </a:prstGeom>
        </p:spPr>
      </p:pic>
      <p:pic>
        <p:nvPicPr>
          <p:cNvPr id="5" name="Рисунок 4" descr="IMG_20210224_115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86446" y="1500174"/>
            <a:ext cx="3053957" cy="4071942"/>
          </a:xfrm>
          <a:prstGeom prst="rect">
            <a:avLst/>
          </a:prstGeom>
        </p:spPr>
      </p:pic>
      <p:pic>
        <p:nvPicPr>
          <p:cNvPr id="7" name="Рисунок 6" descr="IMG_20210224_1154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785926"/>
            <a:ext cx="3000378" cy="4000504"/>
          </a:xfrm>
          <a:prstGeom prst="rect">
            <a:avLst/>
          </a:prstGeom>
        </p:spPr>
      </p:pic>
      <p:pic>
        <p:nvPicPr>
          <p:cNvPr id="8" name="Рисунок 7" descr="IMG_20210224_12031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1285860"/>
            <a:ext cx="1660916" cy="221455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Мы многое теперь узнали и нам понятно для чего такие люди, как врачи, всем людям в мире помогают и ценны в мире и нужны.</a:t>
            </a:r>
            <a:endParaRPr lang="ru-RU" sz="2000" dirty="0"/>
          </a:p>
        </p:txBody>
      </p:sp>
      <p:pic>
        <p:nvPicPr>
          <p:cNvPr id="4" name="Рисунок 3" descr="b8466c2f540adbed5432ae46147b5ce5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937028" cy="2214578"/>
          </a:xfrm>
          <a:prstGeom prst="rect">
            <a:avLst/>
          </a:prstGeom>
        </p:spPr>
      </p:pic>
      <p:pic>
        <p:nvPicPr>
          <p:cNvPr id="5" name="Рисунок 4" descr="Detskaya-stomatologiya-ELITA-BEB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428736"/>
            <a:ext cx="3786214" cy="2523157"/>
          </a:xfrm>
          <a:prstGeom prst="rect">
            <a:avLst/>
          </a:prstGeom>
        </p:spPr>
      </p:pic>
      <p:pic>
        <p:nvPicPr>
          <p:cNvPr id="6" name="Рисунок 5" descr="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4143380"/>
            <a:ext cx="3048000" cy="2033016"/>
          </a:xfrm>
          <a:prstGeom prst="rect">
            <a:avLst/>
          </a:prstGeom>
        </p:spPr>
      </p:pic>
      <p:pic>
        <p:nvPicPr>
          <p:cNvPr id="7" name="Рисунок 6" descr="OKULIS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6" y="4143380"/>
            <a:ext cx="3121152" cy="2081784"/>
          </a:xfrm>
          <a:prstGeom prst="rect">
            <a:avLst/>
          </a:prstGeom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629</Words>
  <PresentationFormat>Экран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 на тему:</vt:lpstr>
      <vt:lpstr>Слайд 2</vt:lpstr>
      <vt:lpstr>ЭТАПЫ</vt:lpstr>
      <vt:lpstr>Слайд 4</vt:lpstr>
      <vt:lpstr>Выполнение проекта</vt:lpstr>
      <vt:lpstr>Речевое развитие</vt:lpstr>
      <vt:lpstr>Чтение художественной литературы</vt:lpstr>
      <vt:lpstr>Продуктивная деятельность</vt:lpstr>
      <vt:lpstr>Мы многое теперь узнали и нам понятно для чего такие люди, как врачи, всем людям в мире помогают и ценны в мире и нужны.</vt:lpstr>
      <vt:lpstr>Открывается больница приходите к нам лечиться</vt:lpstr>
      <vt:lpstr>Обогащение игровой среды по профессии врач</vt:lpstr>
      <vt:lpstr>В результате проделанной работы, дети показали следующие результаты: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</dc:title>
  <dc:creator>Admin</dc:creator>
  <cp:lastModifiedBy>Admin</cp:lastModifiedBy>
  <cp:revision>25</cp:revision>
  <dcterms:created xsi:type="dcterms:W3CDTF">2021-03-06T10:54:16Z</dcterms:created>
  <dcterms:modified xsi:type="dcterms:W3CDTF">2021-03-20T12:13:17Z</dcterms:modified>
</cp:coreProperties>
</file>