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6" r:id="rId3"/>
    <p:sldId id="256" r:id="rId4"/>
    <p:sldId id="257" r:id="rId5"/>
    <p:sldId id="270" r:id="rId6"/>
    <p:sldId id="258" r:id="rId7"/>
    <p:sldId id="260" r:id="rId8"/>
    <p:sldId id="261" r:id="rId9"/>
    <p:sldId id="263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C6BE41-D5AA-3913-132C-9D9FD08A2C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4C2E00-4460-76C4-9DB9-5606B279E7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09969F-9499-3623-08D0-F2E96454B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9E8AA5-A243-80FF-68FD-5525A41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82BB35-CDFE-D8D3-49C2-3768DD31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89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4C8362-5F7D-427A-670A-C6004815F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5A4CD5D-9F02-290D-698E-E8887990E4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7BEF14-3897-038C-F0B0-BE45F29AB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36DDE8-F381-F2D0-A7CF-68BD02963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167462-062E-FC67-B7B0-93F9B1D5C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82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76BE85A-FA0E-813E-11B6-D91F51E27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E390AA1-620F-EB18-15CB-49EF99897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88B551-6DED-40F5-FA4D-AAE769DB8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47CD85-881B-4187-46B8-22D10127F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94BD8C-D318-33D3-3920-C149ADBF4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485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7B9E5-E5CC-34FC-B943-68152D5CD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88AFE2-6E89-15E7-C6DC-32BCB92E6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94D9D0-2E17-F7D8-991F-19841206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E95F6B-0278-50B9-E69D-8568A767F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43C49D-F1AA-D6ED-A305-C872816F9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774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291AA7-6C0A-89CC-AF2A-F36123A00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225966-DB69-2A14-98CF-2345C4459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14797F-D2AF-92CB-6D0B-1F8DCC0F6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F746BA-0DA1-DB69-A5C3-B99A82134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9AA181-58BA-E75E-9766-59C7CCCC1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052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F816F8-F7F1-6FD0-7ED8-608B93AE5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706036-0CFA-4361-7231-9F669AFFB0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53020C-D653-8246-5126-AED7F3D765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96B27A-A8D5-89A4-937D-CF018A141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35E8C2-7D39-90FC-0F31-8AE4CF4C7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5344029-EEA0-44C1-A2D2-E81BBD065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40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1ED8A4-43CF-5BAF-5A10-CCD8DB0A9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8C7198-4672-9FF7-2224-C451E52EF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9BF0505-902C-7C3C-33E9-A81FEC53F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E397DD9-074D-36D4-4151-A570BD8C00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6EA4766-B48C-245C-80D9-2F8AD87B25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94E321-720F-4311-DDC7-B72D44D13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2B57DC-1AB7-875C-432F-0278B2AB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7614783-0A84-2863-93AB-48C0E7C4F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99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7210D-453B-EE85-B2A5-F6F45F52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4D4BD9D-53C8-4BBE-1926-AF649AC9A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25CFC6-0CA0-5924-D421-A20269543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D2A320E-73DE-C913-9710-EE9DA9897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97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9E20DC3-B649-8C85-99CF-1DBAE8763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6F38E97-78D8-C35D-22A2-3ED9AB08D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08AC13-B739-7551-019A-1B18F3C5F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5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65FF09-C2E4-1EA1-B9FB-CE8CCD450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38972B-3973-2917-25D6-929C8D5B0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28061D-7C50-F3A2-1C32-F468FD0A6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86049E-218D-AFCB-7134-2B3C205B9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36A3409-14C9-0F69-763B-CA19E5D43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DDA5F9-5A76-6948-8488-726C9D5C2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7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BE18AB-6A3D-4AB5-3E6A-4125EF90E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DB7FCAA-4692-125E-1D02-A2EE77C459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B313B59-1BDB-C673-3F49-2425603807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073CFE4-7091-FE1B-6C38-91DFCFA40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4E2DF7-44DD-9D35-2E78-C35AFE466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CB3DBB-3BA6-CC59-DADD-9612F376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47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2EB944-3FBE-6BE7-C17E-6C1C5C510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FDAFACE-6DE4-D16C-D025-19D72D120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6D0688-882B-3D62-EC79-8D02B79E5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5C99A-EEE9-4A7C-93E9-58BE890E7997}" type="datetimeFigureOut">
              <a:rPr lang="ru-RU" smtClean="0"/>
              <a:t>12.04.2023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37A901-B09B-EBE5-B652-8D3AD9D05C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883D9A-8D30-2AFB-A470-2F1CBEED3D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EEED1-E1B2-4470-A8CD-AD6695BC37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0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C4F61C-46B5-6C9D-85EA-B5E3BDF0C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124" y="280686"/>
            <a:ext cx="8769752" cy="657731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AA24AC8-9250-D0AD-999A-761DF3ADA341}"/>
              </a:ext>
            </a:extLst>
          </p:cNvPr>
          <p:cNvSpPr txBox="1"/>
          <p:nvPr/>
        </p:nvSpPr>
        <p:spPr>
          <a:xfrm>
            <a:off x="2262824" y="636608"/>
            <a:ext cx="7378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учреждение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 39»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88FC8B-140C-B01C-B6F5-6D3E8F68A9E5}"/>
              </a:ext>
            </a:extLst>
          </p:cNvPr>
          <p:cNvSpPr txBox="1"/>
          <p:nvPr/>
        </p:nvSpPr>
        <p:spPr>
          <a:xfrm>
            <a:off x="6481823" y="5856791"/>
            <a:ext cx="5317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Правдова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Любовь Викторовна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</a:t>
            </a:r>
          </a:p>
        </p:txBody>
      </p:sp>
    </p:spTree>
    <p:extLst>
      <p:ext uri="{BB962C8B-B14F-4D97-AF65-F5344CB8AC3E}">
        <p14:creationId xmlns:p14="http://schemas.microsoft.com/office/powerpoint/2010/main" val="3612479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3F149F-D7A8-36D9-5D48-041FDF11B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846" y="572946"/>
            <a:ext cx="8380071" cy="628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061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27D8E15-4332-E111-40BE-1DBAE7F22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777" y="380999"/>
            <a:ext cx="8412223" cy="630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26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19B48D8-A198-02E3-EF58-6A54DFFDF3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433" y="235352"/>
            <a:ext cx="8516395" cy="6387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17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0A9054F-6D4A-C529-BA48-BE0B3DA839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678" y="381000"/>
            <a:ext cx="8128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141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159872E-4DC4-0277-269F-151AEADD8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417" y="138894"/>
            <a:ext cx="8843060" cy="6632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732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7C2F9B5-0281-2F80-C9D7-6F65C4359A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365" y="131180"/>
            <a:ext cx="8794187" cy="659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548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17791EC-D033-C5BD-612F-19ADA0FDAC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744" y="162045"/>
            <a:ext cx="9444942" cy="6597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95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6458467-6EDB-5AA5-FFB7-1FF6988198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1640" y="196769"/>
            <a:ext cx="9410217" cy="6536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198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0D579D7-02CE-58A2-C37B-9DBB5BCF4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81023"/>
            <a:ext cx="9838481" cy="669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9460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15</Words>
  <Application>Microsoft Office PowerPoint</Application>
  <PresentationFormat>Широкоэкранный</PresentationFormat>
  <Paragraphs>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2023-04-10T17:38:47Z</dcterms:created>
  <dcterms:modified xsi:type="dcterms:W3CDTF">2023-04-12T08:58:26Z</dcterms:modified>
</cp:coreProperties>
</file>