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4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5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0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4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1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8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3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3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4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2132-D556-48B3-96C0-F8DA6A6E6B7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FA10-C2D2-418D-9075-54ADB69F8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Польские танцы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272808" cy="32899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34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Мазурка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Название танец получил от польского города </a:t>
            </a:r>
            <a:r>
              <a:rPr lang="ru-RU" dirty="0" err="1"/>
              <a:t>Мазовши</a:t>
            </a:r>
            <a:r>
              <a:rPr lang="ru-RU" dirty="0"/>
              <a:t>. Он стал самым популярным польским танцем среди других народов мира. Мазурка имеет сходства с другими танцами, но её основное отличие в характере. Характер мазурки — озорной. Во время исполнения было принято петь хвалебные песни девушкам. Девушка подбрасывала платочек во время исполнения, и парень, поймавший его, мог стать следующим кавалером девушки. Есть два варианта размера танца: ¾ и 3/8. Темп танца — быстрый. Известным композитором был Фредерик Шопен, на его счету почти 60 мазурок. Этот танец считают родоначальником </a:t>
            </a:r>
            <a:r>
              <a:rPr lang="ru-RU" dirty="0" err="1"/>
              <a:t>оберека</a:t>
            </a:r>
            <a:r>
              <a:rPr lang="ru-RU" dirty="0"/>
              <a:t> и </a:t>
            </a:r>
            <a:r>
              <a:rPr lang="ru-RU" dirty="0" err="1"/>
              <a:t>куявяка</a:t>
            </a:r>
            <a:r>
              <a:rPr lang="ru-RU" dirty="0"/>
              <a:t>. Он объединяет их в себе. Мазурке характерен быстрый ритм, чёткие акценты, сочная драматургия. Это танец с характером. Мазурка стала известна в 14 веке, её приравнивали к бальным танцам.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Источник: https://turvpolshu.ru/polskie-narodnye-tantsy/</a:t>
            </a:r>
          </a:p>
        </p:txBody>
      </p:sp>
    </p:spTree>
    <p:extLst>
      <p:ext uri="{BB962C8B-B14F-4D97-AF65-F5344CB8AC3E}">
        <p14:creationId xmlns:p14="http://schemas.microsoft.com/office/powerpoint/2010/main" val="306759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74514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Оберек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Является народным танцем польской культуры. Некоторые его элементы использовались в мазурке. Название происходит не от города-родоначальника, как у других польских танцев. </a:t>
            </a:r>
            <a:r>
              <a:rPr lang="ru-RU" dirty="0" err="1"/>
              <a:t>Оберек</a:t>
            </a:r>
            <a:r>
              <a:rPr lang="ru-RU" dirty="0"/>
              <a:t> — это оборот. В танце часто используются кружения, обороты. Парный, массовый танец. Быстрый, им разбавляли другие, более медленные народные танцы. Музыкальный размер двух видов: ¾ и 3/8. Зародился в народе, но весёлым нравом привлёк внимание знати. Стал популярен повсеместно в Польше ближе к концу 14 века. В танце использовались выкрики и притопывание.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Источник: https://turvpolshu.ru/polskie-narodnye-tantsy/</a:t>
            </a:r>
          </a:p>
        </p:txBody>
      </p:sp>
    </p:spTree>
    <p:extLst>
      <p:ext uri="{BB962C8B-B14F-4D97-AF65-F5344CB8AC3E}">
        <p14:creationId xmlns:p14="http://schemas.microsoft.com/office/powerpoint/2010/main" val="10971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96944" cy="5976664"/>
          </a:xfrm>
        </p:spPr>
      </p:pic>
    </p:spTree>
    <p:extLst>
      <p:ext uri="{BB962C8B-B14F-4D97-AF65-F5344CB8AC3E}">
        <p14:creationId xmlns:p14="http://schemas.microsoft.com/office/powerpoint/2010/main" val="275955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Польские танцы — яркие и самобытные. Все они создавались, как молодёжные игры того времени, но вскоре стали настоящим искусством. Сегодня они являются красивейшими массовыми танцами, используются повсеместно. Стать частью польского танца — значит, приобщиться к их культуре, окунуться в неё, проникнуться духом того времени, когда весёлые поляки беззаботно кружили девушек в быстром ритме под открытым небом.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Источник: https://turvpolshu.ru/polskie-narodnye-tantsy/</a:t>
            </a:r>
          </a:p>
        </p:txBody>
      </p:sp>
    </p:spTree>
    <p:extLst>
      <p:ext uri="{BB962C8B-B14F-4D97-AF65-F5344CB8AC3E}">
        <p14:creationId xmlns:p14="http://schemas.microsoft.com/office/powerpoint/2010/main" val="309797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5585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Краковяк. Полонез. </a:t>
            </a:r>
            <a:r>
              <a:rPr lang="ru-RU" dirty="0" err="1"/>
              <a:t>Куявяк</a:t>
            </a:r>
            <a:r>
              <a:rPr lang="ru-RU" dirty="0"/>
              <a:t>. Мазурка. </a:t>
            </a:r>
            <a:r>
              <a:rPr lang="ru-RU" dirty="0" err="1"/>
              <a:t>Оберек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10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Краковяк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Родиной его является польский город Краков. Он дал ему название. Это популярный польский народный танец. Его темп — быстрый. Краковяк — парный танец. Во время исполнения было принято напевать. Пели хвалебные песни, превозносящие парней. Краковяк танцевало чётное количество пар — это необходимо для построения рисунка. Парни были ведущие, девушки — ведомые. Один из парней негласно становился центральной фигурой, он должен был внести в танец разнообразие. Эта роль отводилась тому, кто умел импровизировать, не выбиваясь из быстрого темпа танца. В качестве музыкального сопровождения использовался оркестр.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Источник: https://turvpolshu.ru/polskie-narodnye-tantsy/</a:t>
            </a:r>
          </a:p>
        </p:txBody>
      </p:sp>
    </p:spTree>
    <p:extLst>
      <p:ext uri="{BB962C8B-B14F-4D97-AF65-F5344CB8AC3E}">
        <p14:creationId xmlns:p14="http://schemas.microsoft.com/office/powerpoint/2010/main" val="284660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19" y="1600200"/>
            <a:ext cx="6164762" cy="4525963"/>
          </a:xfrm>
        </p:spPr>
      </p:pic>
    </p:spTree>
    <p:extLst>
      <p:ext uri="{BB962C8B-B14F-4D97-AF65-F5344CB8AC3E}">
        <p14:creationId xmlns:p14="http://schemas.microsoft.com/office/powerpoint/2010/main" val="86154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Танец не такой быстрый, как краковяк, основные движения имеют характер хождения. Шаги в полонезе — плавные, скользящие. Движения не требуют резких переходов — это немного вальяжный танец в нём много достоинства. Из-за этого его полюбила знать — полонез являлся излюбленным танцем польских богатеев. Изначально полонез являлся свадебным танцем. Позже его стали использовать на других торжествах. Музыкальный размер — ¾. Девушки надевали венки. В качестве украшения танца использовались свечи. Полонез переплетается с другими танцами: чтобы разнообразить его, использовали слияние нескольких танцев. С полонезом часто смешивали мазурку и </a:t>
            </a:r>
            <a:r>
              <a:rPr lang="ru-RU" dirty="0" err="1"/>
              <a:t>оберек</a:t>
            </a:r>
            <a:r>
              <a:rPr lang="ru-RU" dirty="0"/>
              <a:t>. Танец стал популярен среди знати лишь к концу 18 века. А в народе он существовал с начала 15 века. Один из самых массовых танцев.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Источник: https://turvpolshu.ru/polskie-narodnye-tantsy/</a:t>
            </a:r>
          </a:p>
        </p:txBody>
      </p:sp>
    </p:spTree>
    <p:extLst>
      <p:ext uri="{BB962C8B-B14F-4D97-AF65-F5344CB8AC3E}">
        <p14:creationId xmlns:p14="http://schemas.microsoft.com/office/powerpoint/2010/main" val="173562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424936" cy="5112568"/>
          </a:xfrm>
        </p:spPr>
      </p:pic>
    </p:spTree>
    <p:extLst>
      <p:ext uri="{BB962C8B-B14F-4D97-AF65-F5344CB8AC3E}">
        <p14:creationId xmlns:p14="http://schemas.microsoft.com/office/powerpoint/2010/main" val="55839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Куявяк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Родина танца — </a:t>
            </a:r>
            <a:r>
              <a:rPr lang="ru-RU" dirty="0" err="1"/>
              <a:t>Куявия</a:t>
            </a:r>
            <a:r>
              <a:rPr lang="ru-RU" dirty="0"/>
              <a:t>, отсюда и название. Музыкальный размер ¾. Парный танец. Для составления рисунка танца необходимо чётное количество пар. Песнопения, сопровождавшие танец, имели направленность: молодые парни звали девушек танцевать, а те благодарили родителей за то, что научили их этому искусству. Танец чередует плавные и резкие движения, смотрится очень красиво. Парни во время исполнения поднимают девушек и переносят их. Пары кружатся в ритме, схожем с вальсом. Движения имеют строгую симметрию. Первые упоминания о </a:t>
            </a:r>
            <a:r>
              <a:rPr lang="ru-RU" dirty="0" err="1"/>
              <a:t>куявяке</a:t>
            </a:r>
            <a:r>
              <a:rPr lang="ru-RU" dirty="0"/>
              <a:t> датируются 1827 годом.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Источник: https://turvpolshu.ru/polskie-narodnye-tantsy/</a:t>
            </a:r>
          </a:p>
        </p:txBody>
      </p:sp>
    </p:spTree>
    <p:extLst>
      <p:ext uri="{BB962C8B-B14F-4D97-AF65-F5344CB8AC3E}">
        <p14:creationId xmlns:p14="http://schemas.microsoft.com/office/powerpoint/2010/main" val="138762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352928" cy="5472608"/>
          </a:xfrm>
        </p:spPr>
      </p:pic>
    </p:spTree>
    <p:extLst>
      <p:ext uri="{BB962C8B-B14F-4D97-AF65-F5344CB8AC3E}">
        <p14:creationId xmlns:p14="http://schemas.microsoft.com/office/powerpoint/2010/main" val="3351041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638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Польские танцы </vt:lpstr>
      <vt:lpstr>Презентация PowerPoint</vt:lpstr>
      <vt:lpstr>Презентация PowerPoint</vt:lpstr>
      <vt:lpstr>Краковяк</vt:lpstr>
      <vt:lpstr>Презентация PowerPoint</vt:lpstr>
      <vt:lpstr>Полонез</vt:lpstr>
      <vt:lpstr>Презентация PowerPoint</vt:lpstr>
      <vt:lpstr>Куявяк</vt:lpstr>
      <vt:lpstr>Презентация PowerPoint</vt:lpstr>
      <vt:lpstr>Мазурка</vt:lpstr>
      <vt:lpstr>Презентация PowerPoint</vt:lpstr>
      <vt:lpstr>Оберек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Польские танцы</dc:title>
  <dc:creator>Антон</dc:creator>
  <cp:lastModifiedBy>Антон</cp:lastModifiedBy>
  <cp:revision>3</cp:revision>
  <dcterms:created xsi:type="dcterms:W3CDTF">2022-01-30T17:18:32Z</dcterms:created>
  <dcterms:modified xsi:type="dcterms:W3CDTF">2022-01-30T17:44:57Z</dcterms:modified>
</cp:coreProperties>
</file>