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8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9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52282" y="1945377"/>
            <a:ext cx="7449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«ПАРАОЛИМПИЙЦЫ»</a:t>
            </a:r>
          </a:p>
          <a:p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«Покорение вершин»</a:t>
            </a:r>
          </a:p>
        </p:txBody>
      </p:sp>
      <p:pic>
        <p:nvPicPr>
          <p:cNvPr id="4100" name="Picture 4" descr="http://zoozel.ru/gallery/images/288103_kartinki-olimpiisk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788" y="188259"/>
            <a:ext cx="2974030" cy="149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0"/>
            <a:ext cx="6853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и место проведения Паралимпийских игр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63625" y="1077218"/>
            <a:ext cx="7365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Паралимпийские игры проводятся в том же городе и в том же году, что и Олимпийские игры. Паралимпийские соревнования проводятся на тех же спортивных объектах, на которых проходили соревнования Олимпийских игр, спустя две недели. </a:t>
            </a:r>
          </a:p>
        </p:txBody>
      </p:sp>
      <p:pic>
        <p:nvPicPr>
          <p:cNvPr id="8194" name="Picture 2" descr="http://www.zwalls.ru/pic/201309/2560x1440/zwalls.ru-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1056" y="2466958"/>
            <a:ext cx="7203320" cy="390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959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40" y="-13447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5424" y="1"/>
            <a:ext cx="8144854" cy="58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Паралимпийские виды спорта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92625" y="584774"/>
            <a:ext cx="6715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Легкая атлетика</a:t>
            </a:r>
          </a:p>
        </p:txBody>
      </p:sp>
      <p:pic>
        <p:nvPicPr>
          <p:cNvPr id="9220" name="Picture 4" descr="паралимпийские виды спорта список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070" y="1107994"/>
            <a:ext cx="3792071" cy="251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news-free.ru/wp-content/uploads/2016/08/1303ee47b6f317ab19c187ce161a95d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523" y="1091126"/>
            <a:ext cx="3806912" cy="25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facecollection.ru/upload/files/92_davies_26_634x4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524" y="3899647"/>
            <a:ext cx="3806912" cy="275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picslife.ru/wp-content/uploads/2012/09/paralimpiyskie-igryi-2012-v-londone_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070" y="3899647"/>
            <a:ext cx="3792071" cy="275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40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40" y="-13447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80882" y="295835"/>
            <a:ext cx="6723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Стрельба из лука</a:t>
            </a:r>
          </a:p>
        </p:txBody>
      </p:sp>
      <p:pic>
        <p:nvPicPr>
          <p:cNvPr id="4" name="Picture 6" descr="паралимпийские виды спорта для слабовидящи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859" y="1061927"/>
            <a:ext cx="4007223" cy="235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fotki.ykt.ru/albums/userpics/22343/normal_42_para_da1_46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859" y="3697941"/>
            <a:ext cx="4007223" cy="26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www.miloserdie.ru/wp-content/uploads/2016/08/1426013_mfull.jpg?x416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458" y="3765176"/>
            <a:ext cx="4182767" cy="25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news.ykt.ru/upload/image/2012/09/5413/main.jpg?13467998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458" y="1061927"/>
            <a:ext cx="4182767" cy="235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3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1294" y="188258"/>
            <a:ext cx="7799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Велосипедный спорт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98695" y="3244334"/>
            <a:ext cx="3267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Конный спорт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mtdata.ru/u3/photo2E7B/20823029775-0/origina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136" y="968188"/>
            <a:ext cx="3698072" cy="227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alkatrion.com/wp-content/uploads/2011/12/dutch-bike-monic-620x3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0941" y="1016140"/>
            <a:ext cx="3981211" cy="222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caremedicalsource.com/blog/wp-content/uploads/2012/09/dress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2512" y="4061012"/>
            <a:ext cx="4254092" cy="239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www.ljplus.ru/img4/r/e/rezeptsport/eistel1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559" y="4061012"/>
            <a:ext cx="4035500" cy="239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48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802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69142" y="295835"/>
            <a:ext cx="5674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Фехтование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2133" y="175861"/>
            <a:ext cx="3008079" cy="196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39" y="35802"/>
            <a:ext cx="3093509" cy="2053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96895" y="3982998"/>
            <a:ext cx="2339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Дзюдо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668" y="4465513"/>
            <a:ext cx="4148389" cy="2321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1q5.ru/static/upload/url/2/5/e/3e9712435e13ee11b0010a10cf1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6939" y="1895054"/>
            <a:ext cx="3159064" cy="20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paralympic.org/sites/default/files/styles/mainpicture_612/public/images/20150519/150312140520413_120831_161519_mh2_7065.jpg?itok=g98b0l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8481" y="4510337"/>
            <a:ext cx="3482789" cy="232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223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1295" y="1"/>
            <a:ext cx="7664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Тяжелая атлетика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(пауэрлифтинг)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3812" y="3244334"/>
            <a:ext cx="19767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Стрельба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neinvalid.ru/wp-content/uploads/2012/09/1740995-500x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16" y="888533"/>
            <a:ext cx="3883288" cy="256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powerbryansk.ru/foto/MTHanty2009/norma/DSC_03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8937" y="888533"/>
            <a:ext cx="3791741" cy="254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spurtup.ru/pic/29/2484/2174/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8938" y="4198441"/>
            <a:ext cx="3760630" cy="238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s://im0-tub-ru.yandex.net/i?id=1798b9b74dca20b4970fd37e5a3f65b0&amp;n=33&amp;h=215&amp;w=38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98440"/>
            <a:ext cx="4230726" cy="238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9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7848" y="-1"/>
            <a:ext cx="7221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754045"/>
            <a:ext cx="3836313" cy="2458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45730" y="3244334"/>
            <a:ext cx="2252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Плавание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2076" y="4022676"/>
            <a:ext cx="3918911" cy="2378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www.ipnews.in.ua/wp-content/uploads/2012/09/0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129" y="839298"/>
            <a:ext cx="3220570" cy="228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einvalid.ru/wp-content/uploads/2012/08/6123640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848" y="4022676"/>
            <a:ext cx="3412489" cy="237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060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6787" y="376518"/>
            <a:ext cx="7167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Настольный теннис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45" y="1008894"/>
            <a:ext cx="3093241" cy="2319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008894"/>
            <a:ext cx="3666916" cy="223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62865" y="3244334"/>
            <a:ext cx="4218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Баскетбол колясочников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122" y="3964828"/>
            <a:ext cx="3205419" cy="240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4764" y="4005064"/>
            <a:ext cx="3566160" cy="2356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0766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8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2318" y="188259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Теннис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колясочников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356" y="908720"/>
            <a:ext cx="338725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42923"/>
            <a:ext cx="3142094" cy="223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31139" y="3244334"/>
            <a:ext cx="3481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Регби колясочников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3816" y="4077072"/>
            <a:ext cx="320579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077071"/>
            <a:ext cx="3190552" cy="202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50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4257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7373" y="242047"/>
            <a:ext cx="5874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Волейбол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1121" y="1048835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4245" y="319241"/>
            <a:ext cx="2799755" cy="186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1729" y="3244334"/>
            <a:ext cx="2680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Лыжный кросс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8915" y="4235822"/>
            <a:ext cx="3104393" cy="206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3308" y="3065059"/>
            <a:ext cx="2680692" cy="201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паралимпийский вид спорта легкая атлети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388" y="4896270"/>
            <a:ext cx="2788164" cy="185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паралимпийские виды спорт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197" y="1557258"/>
            <a:ext cx="2998656" cy="187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248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66682" y="559189"/>
            <a:ext cx="6521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Из истории Паралимпийских игр</a:t>
            </a:r>
            <a:endParaRPr lang="ru-RU" sz="3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479176"/>
            <a:ext cx="7289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Паралимпийские игры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–спортивные соревнования между инвалидами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спортсменами с ограниченными физическими возможностями.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http://4.bp.blogspot.com/-nsohBqiULio/UFBuls-wLSI/AAAAAAAAFQY/AcKji1WW7hA/s1600/Russia+V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511" y="2679505"/>
            <a:ext cx="5637994" cy="389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92624" y="309282"/>
            <a:ext cx="6589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Хоккей с шайбой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20" y="1222757"/>
            <a:ext cx="3697598" cy="237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2647" y="1222757"/>
            <a:ext cx="3809827" cy="2380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паралимпийский вид спорта бочча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161" y="3692383"/>
            <a:ext cx="4592521" cy="306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350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8835" y="336176"/>
            <a:ext cx="7126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Вами гордимся!</a:t>
            </a:r>
          </a:p>
        </p:txBody>
      </p:sp>
      <p:pic>
        <p:nvPicPr>
          <p:cNvPr id="4" name="Picture 2" descr="C:\Users\GMC\Desktop\olimp-sennosti\D031BEDA-1C8B-4591-B6B2-4156CD154B75_w640_r1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857" y="1105615"/>
            <a:ext cx="8040951" cy="5523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2074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4365" y="118873"/>
            <a:ext cx="78376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Основатель 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паралимпийского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endParaRPr lang="ru-RU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6846" y="4491318"/>
            <a:ext cx="4598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97480" y="1554480"/>
            <a:ext cx="4224528" cy="51389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10800000" flipV="1">
            <a:off x="5861303" y="6150066"/>
            <a:ext cx="3282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Людвиг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Гуттман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myshared.ru/4/173837/slide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339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0953" y="146304"/>
            <a:ext cx="8068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Паралимпийская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эмблема</a:t>
            </a:r>
            <a:endParaRPr lang="ru-RU" sz="4800" b="1" dirty="0"/>
          </a:p>
        </p:txBody>
      </p:sp>
      <p:pic>
        <p:nvPicPr>
          <p:cNvPr id="5" name="Picture 2" descr="C:\Users\GMC\Desktop\olimp-sennosti\ipc_primary_4c_edit_s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268" y="1129773"/>
            <a:ext cx="4520620" cy="276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8305" y="1801906"/>
            <a:ext cx="42508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Паралимпийская</a:t>
            </a:r>
            <a:r>
              <a:rPr lang="ru-RU" sz="2800" dirty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эмблема состоит из трех полусфер красного, синего  </a:t>
            </a:r>
            <a:r>
              <a:rPr lang="ru-RU" sz="2800" dirty="0" smtClean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зеленого  </a:t>
            </a:r>
            <a:r>
              <a:rPr lang="ru-RU" sz="2800" dirty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цветов.  </a:t>
            </a:r>
            <a:endParaRPr lang="ru-RU" sz="2800" dirty="0" smtClean="0">
              <a:solidFill>
                <a:srgbClr val="3829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 </a:t>
            </a:r>
            <a:r>
              <a:rPr lang="ru-RU" sz="2800" dirty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называются  </a:t>
            </a:r>
            <a:r>
              <a:rPr lang="ru-RU" sz="2800" dirty="0" err="1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агитосы</a:t>
            </a:r>
            <a:r>
              <a:rPr lang="ru-RU" sz="2800" dirty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от латинского </a:t>
            </a:r>
            <a:r>
              <a:rPr lang="ru-RU" sz="2800" dirty="0" err="1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agito</a:t>
            </a:r>
            <a:r>
              <a:rPr lang="ru-RU" sz="2800" dirty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«приводить в движение, двигать». </a:t>
            </a:r>
          </a:p>
          <a:p>
            <a:pPr algn="ctr"/>
            <a:r>
              <a:rPr lang="ru-RU" sz="2800" dirty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 символизирует </a:t>
            </a:r>
            <a:r>
              <a:rPr lang="ru-RU" sz="2800" b="1" dirty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Разум, Тело </a:t>
            </a:r>
            <a:r>
              <a:rPr lang="ru-RU" sz="2800" dirty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Дух. </a:t>
            </a:r>
          </a:p>
        </p:txBody>
      </p:sp>
      <p:pic>
        <p:nvPicPr>
          <p:cNvPr id="1028" name="Picture 4" descr="http://ds82.centerstart.ru/sites/ds82.centerstart.ru/files/12995917083_884cc696bb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76" y="4210438"/>
            <a:ext cx="3696634" cy="24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039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9854"/>
            <a:ext cx="9139938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2" y="104786"/>
            <a:ext cx="4383369" cy="297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neinvalid.ru/wp-content/uploads/2014/02/glavna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240" y="2478024"/>
            <a:ext cx="7035503" cy="42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87431" y="268941"/>
            <a:ext cx="4568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Паралимпийский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3234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8012" y="0"/>
            <a:ext cx="5096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Паралимпийский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гимн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9184" y="1323439"/>
            <a:ext cx="8549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Гимном Паралимпийских игр с 1996 года служит композиция Тьерри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Дарниса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названием "Гимн будущего".</a:t>
            </a:r>
          </a:p>
        </p:txBody>
      </p:sp>
      <p:pic>
        <p:nvPicPr>
          <p:cNvPr id="6146" name="Picture 2" descr="http://ss.sport-express.ru/userfiles/materials/53/539151/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24" y="2130552"/>
            <a:ext cx="8328555" cy="448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48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7592" y="188259"/>
            <a:ext cx="75346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Паралимпийский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девиз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0240" y="987897"/>
            <a:ext cx="66568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 в Движении»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1056" y="1997839"/>
            <a:ext cx="6894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 характер, движение и символизирует силу воли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параолимпийца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вдохновлять и восхищать мир через спорт.</a:t>
            </a:r>
          </a:p>
        </p:txBody>
      </p:sp>
    </p:spTree>
    <p:extLst>
      <p:ext uri="{BB962C8B-B14F-4D97-AF65-F5344CB8AC3E}">
        <p14:creationId xmlns:p14="http://schemas.microsoft.com/office/powerpoint/2010/main" xmlns="" val="411636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44906" y="0"/>
            <a:ext cx="6195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Паралимпийский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огонь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6482" y="646331"/>
            <a:ext cx="8373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огонь — это огонь, который зажигается под эгидой Международного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Комитета. Первая Эстафета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огня состоялась в 1988 году в Сеуле (Южная Корея).</a:t>
            </a:r>
            <a:endParaRPr lang="ru-RU" sz="2000" dirty="0"/>
          </a:p>
        </p:txBody>
      </p:sp>
      <p:pic>
        <p:nvPicPr>
          <p:cNvPr id="13314" name="Picture 2" descr="http://cs7011.vk.me/c540105/v540105585/107e8/WHZ7rH-w9F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762" y="4262719"/>
            <a:ext cx="4183317" cy="242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krasnoyarsk.er.ru/media/userdata/news/2014/03/11/6b7a4f6485c7c56574308060d994069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763" y="1912238"/>
            <a:ext cx="4183317" cy="211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ingushetia.ru/photo/archives/g302f0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210" y="4320210"/>
            <a:ext cx="3841166" cy="236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www.vsawt.ru/news/photo9/parolim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210" y="1932582"/>
            <a:ext cx="3841166" cy="209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5114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232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40</cp:revision>
  <dcterms:created xsi:type="dcterms:W3CDTF">2013-11-19T05:52:05Z</dcterms:created>
  <dcterms:modified xsi:type="dcterms:W3CDTF">2021-10-05T17:25:35Z</dcterms:modified>
</cp:coreProperties>
</file>